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76" r:id="rId2"/>
    <p:sldId id="277" r:id="rId3"/>
    <p:sldId id="278" r:id="rId4"/>
    <p:sldId id="314" r:id="rId5"/>
    <p:sldId id="279" r:id="rId6"/>
    <p:sldId id="321" r:id="rId7"/>
    <p:sldId id="309" r:id="rId8"/>
    <p:sldId id="312" r:id="rId9"/>
    <p:sldId id="313" r:id="rId10"/>
    <p:sldId id="281" r:id="rId11"/>
    <p:sldId id="286" r:id="rId12"/>
    <p:sldId id="260" r:id="rId13"/>
    <p:sldId id="315" r:id="rId14"/>
    <p:sldId id="320" r:id="rId15"/>
    <p:sldId id="316" r:id="rId16"/>
    <p:sldId id="319" r:id="rId17"/>
    <p:sldId id="284" r:id="rId18"/>
    <p:sldId id="272" r:id="rId19"/>
    <p:sldId id="288" r:id="rId20"/>
    <p:sldId id="285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 TZU" initials="Y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EBE6"/>
    <a:srgbClr val="ECF7EF"/>
    <a:srgbClr val="5A9F79"/>
    <a:srgbClr val="C2EBE6"/>
    <a:srgbClr val="80A089"/>
    <a:srgbClr val="A3CEB3"/>
    <a:srgbClr val="B7DBC2"/>
    <a:srgbClr val="C8E5D1"/>
    <a:srgbClr val="5AAD9E"/>
    <a:srgbClr val="B35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50" d="100"/>
          <a:sy n="50" d="100"/>
        </p:scale>
        <p:origin x="1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1B45A-B688-4CBC-9F96-06028BFF8444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13C1D-1F67-434A-9D91-150AF88B6952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13C1D-1F67-434A-9D91-150AF88B695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06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98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474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1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32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增加地圖</a:t>
            </a:r>
            <a:r>
              <a:rPr lang="en-US" altLang="zh-TW" dirty="0" smtClean="0"/>
              <a:t>GPS</a:t>
            </a:r>
            <a:r>
              <a:rPr lang="zh-TW" altLang="en-US" dirty="0" smtClean="0"/>
              <a:t>導航導覽園區</a:t>
            </a:r>
          </a:p>
          <a:p>
            <a:r>
              <a:rPr lang="zh-TW" altLang="en-US" dirty="0" smtClean="0"/>
              <a:t>藉由</a:t>
            </a:r>
            <a:r>
              <a:rPr lang="en-US" altLang="zh-TW" dirty="0" smtClean="0"/>
              <a:t>app</a:t>
            </a:r>
            <a:r>
              <a:rPr lang="zh-TW" altLang="en-US" dirty="0" smtClean="0"/>
              <a:t>內</a:t>
            </a:r>
            <a:r>
              <a:rPr lang="en-US" altLang="zh-TW" dirty="0" smtClean="0"/>
              <a:t>AR</a:t>
            </a:r>
            <a:r>
              <a:rPr lang="zh-TW" altLang="en-US" dirty="0" smtClean="0"/>
              <a:t>的技術，吸引更多人來植物園區走走</a:t>
            </a:r>
            <a:endParaRPr lang="en-US" altLang="zh-TW" dirty="0" smtClean="0"/>
          </a:p>
          <a:p>
            <a:r>
              <a:rPr lang="zh-TW" altLang="en-US" dirty="0" smtClean="0"/>
              <a:t>運用此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能夠讓使用者得以獲得植物知識的樂趣</a:t>
            </a:r>
            <a:endParaRPr lang="en-US" altLang="zh-TW" dirty="0" smtClean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13C1D-1F67-434A-9D91-150AF88B6952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E366-3522-45F8-9D92-65FF70E1646E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3809-BE50-4796-B299-FEDDA0486746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2C5F3-C519-4DF6-B358-D55959856893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8F250-7B48-464C-B7C6-B79FA64FB948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73DF-B6B6-4058-8469-97927A03EBD3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71D0-9DE8-4C13-BBCA-5640ED0E7ED0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0ACB-B3F3-402C-8FAC-627FDDB8434C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E65-BE79-4AC0-965B-03EF58B405C7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EEF0-5944-4D43-9436-997B067E9FE4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C-204C-41A6-A4DF-A011FA1E8E00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CDC6-1866-4618-963F-471F3C7284D3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26C6A-1C82-4943-BD80-7B829603C2C6}" type="datetime1">
              <a:rPr lang="zh-TW" altLang="en-US" smtClean="0"/>
              <a:t>2019/11/25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microsoft.com/office/2007/relationships/hdphoto" Target="../media/hdphoto4.wdp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microsoft.com/office/2007/relationships/hdphoto" Target="../media/hdphoto5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5" Type="http://schemas.openxmlformats.org/officeDocument/2006/relationships/image" Target="../media/image33.png"/><Relationship Id="rId10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microsoft.com/office/2007/relationships/hdphoto" Target="../media/hdphoto4.wdp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8" y="-145202"/>
            <a:ext cx="8178013" cy="68580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791495" y="1568756"/>
            <a:ext cx="8090415" cy="2792897"/>
            <a:chOff x="1405945" y="-1485673"/>
            <a:chExt cx="7058152" cy="2436549"/>
          </a:xfrm>
          <a:solidFill>
            <a:srgbClr val="5AAD9E"/>
          </a:solidFill>
        </p:grpSpPr>
        <p:sp>
          <p:nvSpPr>
            <p:cNvPr id="22" name="Freeform: Shape 19"/>
            <p:cNvSpPr/>
            <p:nvPr/>
          </p:nvSpPr>
          <p:spPr>
            <a:xfrm rot="5400000">
              <a:off x="1491282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3" name="Freeform: Shape 19"/>
            <p:cNvSpPr/>
            <p:nvPr/>
          </p:nvSpPr>
          <p:spPr>
            <a:xfrm rot="5400000">
              <a:off x="2381468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 rot="5400000">
              <a:off x="3271654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5" name="Freeform: Shape 19"/>
            <p:cNvSpPr/>
            <p:nvPr/>
          </p:nvSpPr>
          <p:spPr>
            <a:xfrm rot="5400000">
              <a:off x="4161840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6" name="Freeform: Shape 19"/>
            <p:cNvSpPr/>
            <p:nvPr/>
          </p:nvSpPr>
          <p:spPr>
            <a:xfrm rot="5400000">
              <a:off x="5052026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7" name="Freeform: Shape 19"/>
            <p:cNvSpPr/>
            <p:nvPr/>
          </p:nvSpPr>
          <p:spPr>
            <a:xfrm rot="5400000">
              <a:off x="5942212" y="-1571010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</p:grpSp>
      <p:sp>
        <p:nvSpPr>
          <p:cNvPr id="28" name="任意多边形: 形状 27"/>
          <p:cNvSpPr/>
          <p:nvPr/>
        </p:nvSpPr>
        <p:spPr>
          <a:xfrm rot="5400000">
            <a:off x="4521279" y="-938212"/>
            <a:ext cx="2619541" cy="7806829"/>
          </a:xfrm>
          <a:custGeom>
            <a:avLst/>
            <a:gdLst>
              <a:gd name="connsiteX0" fmla="*/ 0 w 2436548"/>
              <a:gd name="connsiteY0" fmla="*/ 6270161 h 7058152"/>
              <a:gd name="connsiteX1" fmla="*/ 0 w 2436548"/>
              <a:gd name="connsiteY1" fmla="*/ 5379975 h 7058152"/>
              <a:gd name="connsiteX2" fmla="*/ 0 w 2436548"/>
              <a:gd name="connsiteY2" fmla="*/ 5239276 h 7058152"/>
              <a:gd name="connsiteX3" fmla="*/ 0 w 2436548"/>
              <a:gd name="connsiteY3" fmla="*/ 4489789 h 7058152"/>
              <a:gd name="connsiteX4" fmla="*/ 0 w 2436548"/>
              <a:gd name="connsiteY4" fmla="*/ 4349089 h 7058152"/>
              <a:gd name="connsiteX5" fmla="*/ 0 w 2436548"/>
              <a:gd name="connsiteY5" fmla="*/ 3599603 h 7058152"/>
              <a:gd name="connsiteX6" fmla="*/ 0 w 2436548"/>
              <a:gd name="connsiteY6" fmla="*/ 3458903 h 7058152"/>
              <a:gd name="connsiteX7" fmla="*/ 0 w 2436548"/>
              <a:gd name="connsiteY7" fmla="*/ 2709417 h 7058152"/>
              <a:gd name="connsiteX8" fmla="*/ 0 w 2436548"/>
              <a:gd name="connsiteY8" fmla="*/ 2568717 h 7058152"/>
              <a:gd name="connsiteX9" fmla="*/ 0 w 2436548"/>
              <a:gd name="connsiteY9" fmla="*/ 1819231 h 7058152"/>
              <a:gd name="connsiteX10" fmla="*/ 0 w 2436548"/>
              <a:gd name="connsiteY10" fmla="*/ 1678531 h 7058152"/>
              <a:gd name="connsiteX11" fmla="*/ 0 w 2436548"/>
              <a:gd name="connsiteY11" fmla="*/ 788345 h 7058152"/>
              <a:gd name="connsiteX12" fmla="*/ 144192 w 2436548"/>
              <a:gd name="connsiteY12" fmla="*/ 548276 h 7058152"/>
              <a:gd name="connsiteX13" fmla="*/ 1074083 w 2436548"/>
              <a:gd name="connsiteY13" fmla="*/ 32834 h 7058152"/>
              <a:gd name="connsiteX14" fmla="*/ 1218275 w 2436548"/>
              <a:gd name="connsiteY14" fmla="*/ 0 h 7058152"/>
              <a:gd name="connsiteX15" fmla="*/ 1362467 w 2436548"/>
              <a:gd name="connsiteY15" fmla="*/ 32834 h 7058152"/>
              <a:gd name="connsiteX16" fmla="*/ 2292356 w 2436548"/>
              <a:gd name="connsiteY16" fmla="*/ 548276 h 7058152"/>
              <a:gd name="connsiteX17" fmla="*/ 2436548 w 2436548"/>
              <a:gd name="connsiteY17" fmla="*/ 788345 h 7058152"/>
              <a:gd name="connsiteX18" fmla="*/ 2436548 w 2436548"/>
              <a:gd name="connsiteY18" fmla="*/ 1567550 h 7058152"/>
              <a:gd name="connsiteX19" fmla="*/ 2436548 w 2436548"/>
              <a:gd name="connsiteY19" fmla="*/ 1678531 h 7058152"/>
              <a:gd name="connsiteX20" fmla="*/ 2436548 w 2436548"/>
              <a:gd name="connsiteY20" fmla="*/ 1690370 h 7058152"/>
              <a:gd name="connsiteX21" fmla="*/ 2436548 w 2436548"/>
              <a:gd name="connsiteY21" fmla="*/ 1764868 h 7058152"/>
              <a:gd name="connsiteX22" fmla="*/ 2436548 w 2436548"/>
              <a:gd name="connsiteY22" fmla="*/ 1803123 h 7058152"/>
              <a:gd name="connsiteX23" fmla="*/ 2436548 w 2436548"/>
              <a:gd name="connsiteY23" fmla="*/ 1817218 h 7058152"/>
              <a:gd name="connsiteX24" fmla="*/ 2436548 w 2436548"/>
              <a:gd name="connsiteY24" fmla="*/ 1819231 h 7058152"/>
              <a:gd name="connsiteX25" fmla="*/ 2436548 w 2436548"/>
              <a:gd name="connsiteY25" fmla="*/ 1942135 h 7058152"/>
              <a:gd name="connsiteX26" fmla="*/ 2436548 w 2436548"/>
              <a:gd name="connsiteY26" fmla="*/ 2457736 h 7058152"/>
              <a:gd name="connsiteX27" fmla="*/ 2436548 w 2436548"/>
              <a:gd name="connsiteY27" fmla="*/ 2568717 h 7058152"/>
              <a:gd name="connsiteX28" fmla="*/ 2436548 w 2436548"/>
              <a:gd name="connsiteY28" fmla="*/ 2580556 h 7058152"/>
              <a:gd name="connsiteX29" fmla="*/ 2436548 w 2436548"/>
              <a:gd name="connsiteY29" fmla="*/ 2655054 h 7058152"/>
              <a:gd name="connsiteX30" fmla="*/ 2436548 w 2436548"/>
              <a:gd name="connsiteY30" fmla="*/ 2693309 h 7058152"/>
              <a:gd name="connsiteX31" fmla="*/ 2436548 w 2436548"/>
              <a:gd name="connsiteY31" fmla="*/ 2707403 h 7058152"/>
              <a:gd name="connsiteX32" fmla="*/ 2436548 w 2436548"/>
              <a:gd name="connsiteY32" fmla="*/ 2709417 h 7058152"/>
              <a:gd name="connsiteX33" fmla="*/ 2436548 w 2436548"/>
              <a:gd name="connsiteY33" fmla="*/ 2832321 h 7058152"/>
              <a:gd name="connsiteX34" fmla="*/ 2436548 w 2436548"/>
              <a:gd name="connsiteY34" fmla="*/ 3347922 h 7058152"/>
              <a:gd name="connsiteX35" fmla="*/ 2436548 w 2436548"/>
              <a:gd name="connsiteY35" fmla="*/ 3458903 h 7058152"/>
              <a:gd name="connsiteX36" fmla="*/ 2436548 w 2436548"/>
              <a:gd name="connsiteY36" fmla="*/ 3470742 h 7058152"/>
              <a:gd name="connsiteX37" fmla="*/ 2436548 w 2436548"/>
              <a:gd name="connsiteY37" fmla="*/ 3545240 h 7058152"/>
              <a:gd name="connsiteX38" fmla="*/ 2436548 w 2436548"/>
              <a:gd name="connsiteY38" fmla="*/ 3583495 h 7058152"/>
              <a:gd name="connsiteX39" fmla="*/ 2436548 w 2436548"/>
              <a:gd name="connsiteY39" fmla="*/ 3597589 h 7058152"/>
              <a:gd name="connsiteX40" fmla="*/ 2436548 w 2436548"/>
              <a:gd name="connsiteY40" fmla="*/ 3599603 h 7058152"/>
              <a:gd name="connsiteX41" fmla="*/ 2436548 w 2436548"/>
              <a:gd name="connsiteY41" fmla="*/ 3618952 h 7058152"/>
              <a:gd name="connsiteX42" fmla="*/ 2436548 w 2436548"/>
              <a:gd name="connsiteY42" fmla="*/ 4306313 h 7058152"/>
              <a:gd name="connsiteX43" fmla="*/ 2436548 w 2436548"/>
              <a:gd name="connsiteY43" fmla="*/ 4349089 h 7058152"/>
              <a:gd name="connsiteX44" fmla="*/ 2436548 w 2436548"/>
              <a:gd name="connsiteY44" fmla="*/ 4360928 h 7058152"/>
              <a:gd name="connsiteX45" fmla="*/ 2436548 w 2436548"/>
              <a:gd name="connsiteY45" fmla="*/ 4435426 h 7058152"/>
              <a:gd name="connsiteX46" fmla="*/ 2436548 w 2436548"/>
              <a:gd name="connsiteY46" fmla="*/ 4473682 h 7058152"/>
              <a:gd name="connsiteX47" fmla="*/ 2436548 w 2436548"/>
              <a:gd name="connsiteY47" fmla="*/ 4487776 h 7058152"/>
              <a:gd name="connsiteX48" fmla="*/ 2436548 w 2436548"/>
              <a:gd name="connsiteY48" fmla="*/ 4489789 h 7058152"/>
              <a:gd name="connsiteX49" fmla="*/ 2436548 w 2436548"/>
              <a:gd name="connsiteY49" fmla="*/ 4509139 h 7058152"/>
              <a:gd name="connsiteX50" fmla="*/ 2436548 w 2436548"/>
              <a:gd name="connsiteY50" fmla="*/ 5196500 h 7058152"/>
              <a:gd name="connsiteX51" fmla="*/ 2436548 w 2436548"/>
              <a:gd name="connsiteY51" fmla="*/ 5239276 h 7058152"/>
              <a:gd name="connsiteX52" fmla="*/ 2436548 w 2436548"/>
              <a:gd name="connsiteY52" fmla="*/ 5251115 h 7058152"/>
              <a:gd name="connsiteX53" fmla="*/ 2436548 w 2436548"/>
              <a:gd name="connsiteY53" fmla="*/ 5293649 h 7058152"/>
              <a:gd name="connsiteX54" fmla="*/ 2436548 w 2436548"/>
              <a:gd name="connsiteY54" fmla="*/ 5325612 h 7058152"/>
              <a:gd name="connsiteX55" fmla="*/ 2436548 w 2436548"/>
              <a:gd name="connsiteY55" fmla="*/ 5363868 h 7058152"/>
              <a:gd name="connsiteX56" fmla="*/ 2436548 w 2436548"/>
              <a:gd name="connsiteY56" fmla="*/ 5377962 h 7058152"/>
              <a:gd name="connsiteX57" fmla="*/ 2436548 w 2436548"/>
              <a:gd name="connsiteY57" fmla="*/ 5379975 h 7058152"/>
              <a:gd name="connsiteX58" fmla="*/ 2436548 w 2436548"/>
              <a:gd name="connsiteY58" fmla="*/ 5420738 h 7058152"/>
              <a:gd name="connsiteX59" fmla="*/ 2436548 w 2436548"/>
              <a:gd name="connsiteY59" fmla="*/ 6270161 h 7058152"/>
              <a:gd name="connsiteX60" fmla="*/ 2292356 w 2436548"/>
              <a:gd name="connsiteY60" fmla="*/ 6510230 h 7058152"/>
              <a:gd name="connsiteX61" fmla="*/ 1362466 w 2436548"/>
              <a:gd name="connsiteY61" fmla="*/ 7024261 h 7058152"/>
              <a:gd name="connsiteX62" fmla="*/ 1074083 w 2436548"/>
              <a:gd name="connsiteY62" fmla="*/ 7024261 h 7058152"/>
              <a:gd name="connsiteX63" fmla="*/ 144192 w 2436548"/>
              <a:gd name="connsiteY63" fmla="*/ 6510230 h 7058152"/>
              <a:gd name="connsiteX64" fmla="*/ 0 w 2436548"/>
              <a:gd name="connsiteY64" fmla="*/ 6270161 h 705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36548" h="7058152">
                <a:moveTo>
                  <a:pt x="0" y="6270161"/>
                </a:moveTo>
                <a:lnTo>
                  <a:pt x="0" y="5379975"/>
                </a:lnTo>
                <a:lnTo>
                  <a:pt x="0" y="5239276"/>
                </a:lnTo>
                <a:lnTo>
                  <a:pt x="0" y="4489789"/>
                </a:lnTo>
                <a:lnTo>
                  <a:pt x="0" y="4349089"/>
                </a:lnTo>
                <a:lnTo>
                  <a:pt x="0" y="3599603"/>
                </a:lnTo>
                <a:lnTo>
                  <a:pt x="0" y="3458903"/>
                </a:lnTo>
                <a:lnTo>
                  <a:pt x="0" y="2709417"/>
                </a:lnTo>
                <a:lnTo>
                  <a:pt x="0" y="2568717"/>
                </a:lnTo>
                <a:lnTo>
                  <a:pt x="0" y="1819231"/>
                </a:lnTo>
                <a:lnTo>
                  <a:pt x="0" y="1678531"/>
                </a:lnTo>
                <a:lnTo>
                  <a:pt x="0" y="788345"/>
                </a:lnTo>
                <a:cubicBezTo>
                  <a:pt x="0" y="699379"/>
                  <a:pt x="64740" y="592053"/>
                  <a:pt x="144192" y="548276"/>
                </a:cubicBezTo>
                <a:cubicBezTo>
                  <a:pt x="1074083" y="32834"/>
                  <a:pt x="1074083" y="32834"/>
                  <a:pt x="1074083" y="32834"/>
                </a:cubicBezTo>
                <a:cubicBezTo>
                  <a:pt x="1113809" y="10945"/>
                  <a:pt x="1166041" y="0"/>
                  <a:pt x="1218275" y="0"/>
                </a:cubicBezTo>
                <a:cubicBezTo>
                  <a:pt x="1270507" y="0"/>
                  <a:pt x="1322740" y="10945"/>
                  <a:pt x="1362467" y="32834"/>
                </a:cubicBezTo>
                <a:cubicBezTo>
                  <a:pt x="2292356" y="548276"/>
                  <a:pt x="2292356" y="548276"/>
                  <a:pt x="2292356" y="548276"/>
                </a:cubicBezTo>
                <a:cubicBezTo>
                  <a:pt x="2371809" y="592053"/>
                  <a:pt x="2436548" y="699379"/>
                  <a:pt x="2436548" y="788345"/>
                </a:cubicBezTo>
                <a:cubicBezTo>
                  <a:pt x="2436548" y="1174927"/>
                  <a:pt x="2436548" y="1416541"/>
                  <a:pt x="2436548" y="1567550"/>
                </a:cubicBezTo>
                <a:lnTo>
                  <a:pt x="2436548" y="1678531"/>
                </a:lnTo>
                <a:lnTo>
                  <a:pt x="2436548" y="1690370"/>
                </a:lnTo>
                <a:lnTo>
                  <a:pt x="2436548" y="1764868"/>
                </a:lnTo>
                <a:lnTo>
                  <a:pt x="2436548" y="1803123"/>
                </a:lnTo>
                <a:lnTo>
                  <a:pt x="2436548" y="1817218"/>
                </a:lnTo>
                <a:lnTo>
                  <a:pt x="2436548" y="1819231"/>
                </a:lnTo>
                <a:lnTo>
                  <a:pt x="2436548" y="1942135"/>
                </a:lnTo>
                <a:cubicBezTo>
                  <a:pt x="2436548" y="2180257"/>
                  <a:pt x="2436548" y="2344479"/>
                  <a:pt x="2436548" y="2457736"/>
                </a:cubicBezTo>
                <a:lnTo>
                  <a:pt x="2436548" y="2568717"/>
                </a:lnTo>
                <a:lnTo>
                  <a:pt x="2436548" y="2580556"/>
                </a:lnTo>
                <a:lnTo>
                  <a:pt x="2436548" y="2655054"/>
                </a:lnTo>
                <a:lnTo>
                  <a:pt x="2436548" y="2693309"/>
                </a:lnTo>
                <a:lnTo>
                  <a:pt x="2436548" y="2707403"/>
                </a:lnTo>
                <a:lnTo>
                  <a:pt x="2436548" y="2709417"/>
                </a:lnTo>
                <a:lnTo>
                  <a:pt x="2436548" y="2832321"/>
                </a:lnTo>
                <a:cubicBezTo>
                  <a:pt x="2436548" y="3070443"/>
                  <a:pt x="2436548" y="3234665"/>
                  <a:pt x="2436548" y="3347922"/>
                </a:cubicBezTo>
                <a:lnTo>
                  <a:pt x="2436548" y="3458903"/>
                </a:lnTo>
                <a:lnTo>
                  <a:pt x="2436548" y="3470742"/>
                </a:lnTo>
                <a:lnTo>
                  <a:pt x="2436548" y="3545240"/>
                </a:lnTo>
                <a:lnTo>
                  <a:pt x="2436548" y="3583495"/>
                </a:lnTo>
                <a:lnTo>
                  <a:pt x="2436548" y="3597589"/>
                </a:lnTo>
                <a:lnTo>
                  <a:pt x="2436548" y="3599603"/>
                </a:lnTo>
                <a:lnTo>
                  <a:pt x="2436548" y="3618952"/>
                </a:lnTo>
                <a:cubicBezTo>
                  <a:pt x="2436548" y="3971605"/>
                  <a:pt x="2436548" y="4181448"/>
                  <a:pt x="2436548" y="4306313"/>
                </a:cubicBezTo>
                <a:lnTo>
                  <a:pt x="2436548" y="4349089"/>
                </a:lnTo>
                <a:lnTo>
                  <a:pt x="2436548" y="4360928"/>
                </a:lnTo>
                <a:lnTo>
                  <a:pt x="2436548" y="4435426"/>
                </a:lnTo>
                <a:lnTo>
                  <a:pt x="2436548" y="4473682"/>
                </a:lnTo>
                <a:lnTo>
                  <a:pt x="2436548" y="4487776"/>
                </a:lnTo>
                <a:lnTo>
                  <a:pt x="2436548" y="4489789"/>
                </a:lnTo>
                <a:lnTo>
                  <a:pt x="2436548" y="4509139"/>
                </a:lnTo>
                <a:cubicBezTo>
                  <a:pt x="2436548" y="4861792"/>
                  <a:pt x="2436548" y="5071635"/>
                  <a:pt x="2436548" y="5196500"/>
                </a:cubicBezTo>
                <a:lnTo>
                  <a:pt x="2436548" y="5239276"/>
                </a:lnTo>
                <a:lnTo>
                  <a:pt x="2436548" y="5251115"/>
                </a:lnTo>
                <a:lnTo>
                  <a:pt x="2436548" y="5293649"/>
                </a:lnTo>
                <a:lnTo>
                  <a:pt x="2436548" y="5325612"/>
                </a:lnTo>
                <a:lnTo>
                  <a:pt x="2436548" y="5363868"/>
                </a:lnTo>
                <a:lnTo>
                  <a:pt x="2436548" y="5377962"/>
                </a:lnTo>
                <a:lnTo>
                  <a:pt x="2436548" y="5379975"/>
                </a:lnTo>
                <a:lnTo>
                  <a:pt x="2436548" y="5420738"/>
                </a:lnTo>
                <a:cubicBezTo>
                  <a:pt x="2436548" y="6270161"/>
                  <a:pt x="2436548" y="6270161"/>
                  <a:pt x="2436548" y="6270161"/>
                </a:cubicBezTo>
                <a:cubicBezTo>
                  <a:pt x="2436548" y="6357715"/>
                  <a:pt x="2371809" y="6465040"/>
                  <a:pt x="2292356" y="6510230"/>
                </a:cubicBezTo>
                <a:cubicBezTo>
                  <a:pt x="1362466" y="7024261"/>
                  <a:pt x="1362466" y="7024261"/>
                  <a:pt x="1362466" y="7024261"/>
                </a:cubicBezTo>
                <a:cubicBezTo>
                  <a:pt x="1283014" y="7069450"/>
                  <a:pt x="1153535" y="7069450"/>
                  <a:pt x="1074083" y="7024261"/>
                </a:cubicBezTo>
                <a:cubicBezTo>
                  <a:pt x="144192" y="6510230"/>
                  <a:pt x="144192" y="6510230"/>
                  <a:pt x="144192" y="6510230"/>
                </a:cubicBezTo>
                <a:cubicBezTo>
                  <a:pt x="64740" y="6465040"/>
                  <a:pt x="0" y="6357715"/>
                  <a:pt x="0" y="6270161"/>
                </a:cubicBezTo>
                <a:close/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anchor="ctr">
            <a:noAutofit/>
          </a:bodyPr>
          <a:lstStyle/>
          <a:p>
            <a:pPr algn="ctr"/>
            <a:endParaRPr sz="2400" dirty="0">
              <a:latin typeface="印品黑体" panose="00000500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035220" y="2291363"/>
            <a:ext cx="75811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spc="400" dirty="0" smtClean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植物</a:t>
            </a:r>
            <a:r>
              <a:rPr lang="zh-CN" altLang="en-US" sz="60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知</a:t>
            </a:r>
            <a:r>
              <a:rPr lang="zh-CN" altLang="en-US" sz="6000" spc="400" dirty="0" smtClean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識趣</a:t>
            </a:r>
            <a:endParaRPr lang="en-US" altLang="zh-CN" sz="6000" spc="400" dirty="0" smtClean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itchFamily="34" charset="-122"/>
            </a:endParaRPr>
          </a:p>
          <a:p>
            <a:pPr algn="ctr">
              <a:defRPr/>
            </a:pPr>
            <a:r>
              <a:rPr lang="zh-TW" altLang="en-US" sz="24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指導老師</a:t>
            </a:r>
            <a:r>
              <a:rPr lang="en-US" altLang="zh-TW" sz="24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:</a:t>
            </a:r>
            <a:r>
              <a:rPr lang="zh-TW" altLang="en-US" sz="24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唐震老師</a:t>
            </a:r>
          </a:p>
          <a:p>
            <a:pPr algn="ctr">
              <a:defRPr/>
            </a:pPr>
            <a:endParaRPr lang="zh-CN" altLang="en-US" sz="6000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60540" y="-4216272"/>
            <a:ext cx="9719981" cy="9320671"/>
            <a:chOff x="4038018" y="-2900668"/>
            <a:chExt cx="7289986" cy="699050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994340" y="-1411478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6995557" y="519774"/>
              <a:ext cx="4332447" cy="357006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38018" y="-2900668"/>
              <a:ext cx="4332447" cy="3570061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-3245211" y="2965206"/>
            <a:ext cx="9762520" cy="7361201"/>
            <a:chOff x="-2433908" y="2223904"/>
            <a:chExt cx="7321890" cy="55209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sp>
        <p:nvSpPr>
          <p:cNvPr id="30" name="副標題 2"/>
          <p:cNvSpPr txBox="1"/>
          <p:nvPr/>
        </p:nvSpPr>
        <p:spPr>
          <a:xfrm>
            <a:off x="7765523" y="4437168"/>
            <a:ext cx="3095929" cy="23277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組別</a:t>
            </a:r>
            <a:r>
              <a:rPr lang="en-US" altLang="zh-TW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:108203</a:t>
            </a: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組</a:t>
            </a:r>
            <a:endParaRPr lang="en-US" altLang="zh-TW" sz="2400" b="1" dirty="0" smtClean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組長</a:t>
            </a:r>
            <a:r>
              <a:rPr lang="en-US" altLang="zh-TW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:10736013</a:t>
            </a: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劉純瑜</a:t>
            </a:r>
            <a:endParaRPr lang="en-US" altLang="zh-TW" sz="2400" b="1" dirty="0" smtClean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組員</a:t>
            </a:r>
            <a:r>
              <a:rPr lang="en-US" altLang="zh-TW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:10736016</a:t>
            </a: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許語慈</a:t>
            </a:r>
            <a:endParaRPr lang="en-US" altLang="zh-TW" sz="2400" b="1" dirty="0" smtClean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         10736028</a:t>
            </a: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陳昱琇</a:t>
            </a:r>
            <a:endParaRPr lang="en-US" altLang="zh-TW" sz="2400" b="1" dirty="0" smtClean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         10736030</a:t>
            </a: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王思源</a:t>
            </a:r>
            <a:endParaRPr lang="en-US" sz="2400" b="1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系統功能介紹</a:t>
            </a:r>
            <a:endParaRPr lang="zh-TW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03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541400" y="740178"/>
            <a:ext cx="12789812" cy="3963415"/>
          </a:xfrm>
          <a:prstGeom prst="rect">
            <a:avLst/>
          </a:prstGeom>
        </p:spPr>
      </p:pic>
      <p:sp>
        <p:nvSpPr>
          <p:cNvPr id="4" name="Freeform 13"/>
          <p:cNvSpPr>
            <a:spLocks noEditPoints="1"/>
          </p:cNvSpPr>
          <p:nvPr/>
        </p:nvSpPr>
        <p:spPr bwMode="auto">
          <a:xfrm rot="1706746">
            <a:off x="7418419" y="1475045"/>
            <a:ext cx="1888418" cy="5764704"/>
          </a:xfrm>
          <a:custGeom>
            <a:avLst/>
            <a:gdLst>
              <a:gd name="T0" fmla="*/ 8 w 997"/>
              <a:gd name="T1" fmla="*/ 2617 h 2642"/>
              <a:gd name="T2" fmla="*/ 25 w 997"/>
              <a:gd name="T3" fmla="*/ 2572 h 2642"/>
              <a:gd name="T4" fmla="*/ 43 w 997"/>
              <a:gd name="T5" fmla="*/ 2527 h 2642"/>
              <a:gd name="T6" fmla="*/ 58 w 997"/>
              <a:gd name="T7" fmla="*/ 2482 h 2642"/>
              <a:gd name="T8" fmla="*/ 76 w 997"/>
              <a:gd name="T9" fmla="*/ 2437 h 2642"/>
              <a:gd name="T10" fmla="*/ 93 w 997"/>
              <a:gd name="T11" fmla="*/ 2391 h 2642"/>
              <a:gd name="T12" fmla="*/ 110 w 997"/>
              <a:gd name="T13" fmla="*/ 2346 h 2642"/>
              <a:gd name="T14" fmla="*/ 126 w 997"/>
              <a:gd name="T15" fmla="*/ 2301 h 2642"/>
              <a:gd name="T16" fmla="*/ 143 w 997"/>
              <a:gd name="T17" fmla="*/ 2256 h 2642"/>
              <a:gd name="T18" fmla="*/ 160 w 997"/>
              <a:gd name="T19" fmla="*/ 2211 h 2642"/>
              <a:gd name="T20" fmla="*/ 178 w 997"/>
              <a:gd name="T21" fmla="*/ 2166 h 2642"/>
              <a:gd name="T22" fmla="*/ 195 w 997"/>
              <a:gd name="T23" fmla="*/ 2121 h 2642"/>
              <a:gd name="T24" fmla="*/ 211 w 997"/>
              <a:gd name="T25" fmla="*/ 2075 h 2642"/>
              <a:gd name="T26" fmla="*/ 228 w 997"/>
              <a:gd name="T27" fmla="*/ 2030 h 2642"/>
              <a:gd name="T28" fmla="*/ 245 w 997"/>
              <a:gd name="T29" fmla="*/ 1985 h 2642"/>
              <a:gd name="T30" fmla="*/ 262 w 997"/>
              <a:gd name="T31" fmla="*/ 1940 h 2642"/>
              <a:gd name="T32" fmla="*/ 278 w 997"/>
              <a:gd name="T33" fmla="*/ 1895 h 2642"/>
              <a:gd name="T34" fmla="*/ 295 w 997"/>
              <a:gd name="T35" fmla="*/ 1850 h 2642"/>
              <a:gd name="T36" fmla="*/ 313 w 997"/>
              <a:gd name="T37" fmla="*/ 1805 h 2642"/>
              <a:gd name="T38" fmla="*/ 330 w 997"/>
              <a:gd name="T39" fmla="*/ 1760 h 2642"/>
              <a:gd name="T40" fmla="*/ 347 w 997"/>
              <a:gd name="T41" fmla="*/ 1715 h 2642"/>
              <a:gd name="T42" fmla="*/ 363 w 997"/>
              <a:gd name="T43" fmla="*/ 1670 h 2642"/>
              <a:gd name="T44" fmla="*/ 380 w 997"/>
              <a:gd name="T45" fmla="*/ 1624 h 2642"/>
              <a:gd name="T46" fmla="*/ 397 w 997"/>
              <a:gd name="T47" fmla="*/ 1579 h 2642"/>
              <a:gd name="T48" fmla="*/ 414 w 997"/>
              <a:gd name="T49" fmla="*/ 1534 h 2642"/>
              <a:gd name="T50" fmla="*/ 430 w 997"/>
              <a:gd name="T51" fmla="*/ 1489 h 2642"/>
              <a:gd name="T52" fmla="*/ 448 w 997"/>
              <a:gd name="T53" fmla="*/ 1444 h 2642"/>
              <a:gd name="T54" fmla="*/ 465 w 997"/>
              <a:gd name="T55" fmla="*/ 1399 h 2642"/>
              <a:gd name="T56" fmla="*/ 482 w 997"/>
              <a:gd name="T57" fmla="*/ 1354 h 2642"/>
              <a:gd name="T58" fmla="*/ 499 w 997"/>
              <a:gd name="T59" fmla="*/ 1309 h 2642"/>
              <a:gd name="T60" fmla="*/ 515 w 997"/>
              <a:gd name="T61" fmla="*/ 1263 h 2642"/>
              <a:gd name="T62" fmla="*/ 532 w 997"/>
              <a:gd name="T63" fmla="*/ 1218 h 2642"/>
              <a:gd name="T64" fmla="*/ 549 w 997"/>
              <a:gd name="T65" fmla="*/ 1173 h 2642"/>
              <a:gd name="T66" fmla="*/ 567 w 997"/>
              <a:gd name="T67" fmla="*/ 1128 h 2642"/>
              <a:gd name="T68" fmla="*/ 583 w 997"/>
              <a:gd name="T69" fmla="*/ 1083 h 2642"/>
              <a:gd name="T70" fmla="*/ 600 w 997"/>
              <a:gd name="T71" fmla="*/ 1038 h 2642"/>
              <a:gd name="T72" fmla="*/ 617 w 997"/>
              <a:gd name="T73" fmla="*/ 993 h 2642"/>
              <a:gd name="T74" fmla="*/ 634 w 997"/>
              <a:gd name="T75" fmla="*/ 948 h 2642"/>
              <a:gd name="T76" fmla="*/ 651 w 997"/>
              <a:gd name="T77" fmla="*/ 902 h 2642"/>
              <a:gd name="T78" fmla="*/ 667 w 997"/>
              <a:gd name="T79" fmla="*/ 857 h 2642"/>
              <a:gd name="T80" fmla="*/ 684 w 997"/>
              <a:gd name="T81" fmla="*/ 812 h 2642"/>
              <a:gd name="T82" fmla="*/ 702 w 997"/>
              <a:gd name="T83" fmla="*/ 767 h 2642"/>
              <a:gd name="T84" fmla="*/ 719 w 997"/>
              <a:gd name="T85" fmla="*/ 722 h 2642"/>
              <a:gd name="T86" fmla="*/ 735 w 997"/>
              <a:gd name="T87" fmla="*/ 677 h 2642"/>
              <a:gd name="T88" fmla="*/ 752 w 997"/>
              <a:gd name="T89" fmla="*/ 632 h 2642"/>
              <a:gd name="T90" fmla="*/ 769 w 997"/>
              <a:gd name="T91" fmla="*/ 587 h 2642"/>
              <a:gd name="T92" fmla="*/ 786 w 997"/>
              <a:gd name="T93" fmla="*/ 542 h 2642"/>
              <a:gd name="T94" fmla="*/ 804 w 997"/>
              <a:gd name="T95" fmla="*/ 497 h 2642"/>
              <a:gd name="T96" fmla="*/ 820 w 997"/>
              <a:gd name="T97" fmla="*/ 451 h 2642"/>
              <a:gd name="T98" fmla="*/ 837 w 997"/>
              <a:gd name="T99" fmla="*/ 406 h 2642"/>
              <a:gd name="T100" fmla="*/ 854 w 997"/>
              <a:gd name="T101" fmla="*/ 361 h 2642"/>
              <a:gd name="T102" fmla="*/ 871 w 997"/>
              <a:gd name="T103" fmla="*/ 316 h 2642"/>
              <a:gd name="T104" fmla="*/ 887 w 997"/>
              <a:gd name="T105" fmla="*/ 271 h 2642"/>
              <a:gd name="T106" fmla="*/ 904 w 997"/>
              <a:gd name="T107" fmla="*/ 226 h 2642"/>
              <a:gd name="T108" fmla="*/ 921 w 997"/>
              <a:gd name="T109" fmla="*/ 181 h 2642"/>
              <a:gd name="T110" fmla="*/ 939 w 997"/>
              <a:gd name="T111" fmla="*/ 135 h 2642"/>
              <a:gd name="T112" fmla="*/ 956 w 997"/>
              <a:gd name="T113" fmla="*/ 90 h 2642"/>
              <a:gd name="T114" fmla="*/ 972 w 997"/>
              <a:gd name="T115" fmla="*/ 45 h 2642"/>
              <a:gd name="T116" fmla="*/ 989 w 997"/>
              <a:gd name="T117" fmla="*/ 0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97" h="2642">
                <a:moveTo>
                  <a:pt x="8" y="2617"/>
                </a:moveTo>
                <a:lnTo>
                  <a:pt x="16" y="2619"/>
                </a:lnTo>
                <a:lnTo>
                  <a:pt x="7" y="2642"/>
                </a:lnTo>
                <a:lnTo>
                  <a:pt x="0" y="2639"/>
                </a:lnTo>
                <a:lnTo>
                  <a:pt x="8" y="2617"/>
                </a:lnTo>
                <a:close/>
                <a:moveTo>
                  <a:pt x="25" y="2572"/>
                </a:moveTo>
                <a:lnTo>
                  <a:pt x="32" y="2574"/>
                </a:lnTo>
                <a:lnTo>
                  <a:pt x="24" y="2597"/>
                </a:lnTo>
                <a:lnTo>
                  <a:pt x="16" y="2594"/>
                </a:lnTo>
                <a:lnTo>
                  <a:pt x="25" y="2572"/>
                </a:lnTo>
                <a:close/>
                <a:moveTo>
                  <a:pt x="43" y="2527"/>
                </a:moveTo>
                <a:lnTo>
                  <a:pt x="49" y="2529"/>
                </a:lnTo>
                <a:lnTo>
                  <a:pt x="41" y="2552"/>
                </a:lnTo>
                <a:lnTo>
                  <a:pt x="33" y="2549"/>
                </a:lnTo>
                <a:lnTo>
                  <a:pt x="43" y="2527"/>
                </a:lnTo>
                <a:close/>
                <a:moveTo>
                  <a:pt x="58" y="2482"/>
                </a:moveTo>
                <a:lnTo>
                  <a:pt x="66" y="2484"/>
                </a:lnTo>
                <a:lnTo>
                  <a:pt x="58" y="2507"/>
                </a:lnTo>
                <a:lnTo>
                  <a:pt x="50" y="2504"/>
                </a:lnTo>
                <a:lnTo>
                  <a:pt x="58" y="2482"/>
                </a:lnTo>
                <a:close/>
                <a:moveTo>
                  <a:pt x="76" y="2437"/>
                </a:moveTo>
                <a:lnTo>
                  <a:pt x="84" y="2439"/>
                </a:lnTo>
                <a:lnTo>
                  <a:pt x="74" y="2462"/>
                </a:lnTo>
                <a:lnTo>
                  <a:pt x="68" y="2459"/>
                </a:lnTo>
                <a:lnTo>
                  <a:pt x="76" y="2437"/>
                </a:lnTo>
                <a:close/>
                <a:moveTo>
                  <a:pt x="93" y="2391"/>
                </a:moveTo>
                <a:lnTo>
                  <a:pt x="101" y="2394"/>
                </a:lnTo>
                <a:lnTo>
                  <a:pt x="92" y="2417"/>
                </a:lnTo>
                <a:lnTo>
                  <a:pt x="85" y="2414"/>
                </a:lnTo>
                <a:lnTo>
                  <a:pt x="93" y="2391"/>
                </a:lnTo>
                <a:close/>
                <a:moveTo>
                  <a:pt x="110" y="2346"/>
                </a:moveTo>
                <a:lnTo>
                  <a:pt x="117" y="2349"/>
                </a:lnTo>
                <a:lnTo>
                  <a:pt x="109" y="2372"/>
                </a:lnTo>
                <a:lnTo>
                  <a:pt x="101" y="2369"/>
                </a:lnTo>
                <a:lnTo>
                  <a:pt x="110" y="2346"/>
                </a:lnTo>
                <a:close/>
                <a:moveTo>
                  <a:pt x="126" y="2301"/>
                </a:moveTo>
                <a:lnTo>
                  <a:pt x="134" y="2304"/>
                </a:lnTo>
                <a:lnTo>
                  <a:pt x="126" y="2327"/>
                </a:lnTo>
                <a:lnTo>
                  <a:pt x="118" y="2324"/>
                </a:lnTo>
                <a:lnTo>
                  <a:pt x="126" y="2301"/>
                </a:lnTo>
                <a:close/>
                <a:moveTo>
                  <a:pt x="143" y="2256"/>
                </a:moveTo>
                <a:lnTo>
                  <a:pt x="151" y="2259"/>
                </a:lnTo>
                <a:lnTo>
                  <a:pt x="143" y="2282"/>
                </a:lnTo>
                <a:lnTo>
                  <a:pt x="135" y="2279"/>
                </a:lnTo>
                <a:lnTo>
                  <a:pt x="143" y="2256"/>
                </a:lnTo>
                <a:close/>
                <a:moveTo>
                  <a:pt x="160" y="2211"/>
                </a:moveTo>
                <a:lnTo>
                  <a:pt x="168" y="2214"/>
                </a:lnTo>
                <a:lnTo>
                  <a:pt x="159" y="2236"/>
                </a:lnTo>
                <a:lnTo>
                  <a:pt x="152" y="2234"/>
                </a:lnTo>
                <a:lnTo>
                  <a:pt x="160" y="2211"/>
                </a:lnTo>
                <a:close/>
                <a:moveTo>
                  <a:pt x="178" y="2166"/>
                </a:moveTo>
                <a:lnTo>
                  <a:pt x="184" y="2169"/>
                </a:lnTo>
                <a:lnTo>
                  <a:pt x="176" y="2191"/>
                </a:lnTo>
                <a:lnTo>
                  <a:pt x="168" y="2189"/>
                </a:lnTo>
                <a:lnTo>
                  <a:pt x="178" y="2166"/>
                </a:lnTo>
                <a:close/>
                <a:moveTo>
                  <a:pt x="195" y="2121"/>
                </a:moveTo>
                <a:lnTo>
                  <a:pt x="201" y="2124"/>
                </a:lnTo>
                <a:lnTo>
                  <a:pt x="193" y="2146"/>
                </a:lnTo>
                <a:lnTo>
                  <a:pt x="185" y="2144"/>
                </a:lnTo>
                <a:lnTo>
                  <a:pt x="195" y="2121"/>
                </a:lnTo>
                <a:close/>
                <a:moveTo>
                  <a:pt x="211" y="2075"/>
                </a:moveTo>
                <a:lnTo>
                  <a:pt x="219" y="2079"/>
                </a:lnTo>
                <a:lnTo>
                  <a:pt x="211" y="2101"/>
                </a:lnTo>
                <a:lnTo>
                  <a:pt x="203" y="2097"/>
                </a:lnTo>
                <a:lnTo>
                  <a:pt x="211" y="2075"/>
                </a:lnTo>
                <a:close/>
                <a:moveTo>
                  <a:pt x="228" y="2030"/>
                </a:moveTo>
                <a:lnTo>
                  <a:pt x="236" y="2034"/>
                </a:lnTo>
                <a:lnTo>
                  <a:pt x="227" y="2056"/>
                </a:lnTo>
                <a:lnTo>
                  <a:pt x="220" y="2052"/>
                </a:lnTo>
                <a:lnTo>
                  <a:pt x="228" y="2030"/>
                </a:lnTo>
                <a:close/>
                <a:moveTo>
                  <a:pt x="245" y="1985"/>
                </a:moveTo>
                <a:lnTo>
                  <a:pt x="253" y="1987"/>
                </a:lnTo>
                <a:lnTo>
                  <a:pt x="244" y="2010"/>
                </a:lnTo>
                <a:lnTo>
                  <a:pt x="237" y="2007"/>
                </a:lnTo>
                <a:lnTo>
                  <a:pt x="245" y="1985"/>
                </a:lnTo>
                <a:close/>
                <a:moveTo>
                  <a:pt x="262" y="1940"/>
                </a:moveTo>
                <a:lnTo>
                  <a:pt x="269" y="1942"/>
                </a:lnTo>
                <a:lnTo>
                  <a:pt x="261" y="1965"/>
                </a:lnTo>
                <a:lnTo>
                  <a:pt x="253" y="1962"/>
                </a:lnTo>
                <a:lnTo>
                  <a:pt x="262" y="1940"/>
                </a:lnTo>
                <a:close/>
                <a:moveTo>
                  <a:pt x="278" y="1895"/>
                </a:moveTo>
                <a:lnTo>
                  <a:pt x="286" y="1897"/>
                </a:lnTo>
                <a:lnTo>
                  <a:pt x="278" y="1920"/>
                </a:lnTo>
                <a:lnTo>
                  <a:pt x="270" y="1917"/>
                </a:lnTo>
                <a:lnTo>
                  <a:pt x="278" y="1895"/>
                </a:lnTo>
                <a:close/>
                <a:moveTo>
                  <a:pt x="295" y="1850"/>
                </a:moveTo>
                <a:lnTo>
                  <a:pt x="303" y="1852"/>
                </a:lnTo>
                <a:lnTo>
                  <a:pt x="295" y="1875"/>
                </a:lnTo>
                <a:lnTo>
                  <a:pt x="287" y="1872"/>
                </a:lnTo>
                <a:lnTo>
                  <a:pt x="295" y="1850"/>
                </a:lnTo>
                <a:close/>
                <a:moveTo>
                  <a:pt x="313" y="1805"/>
                </a:moveTo>
                <a:lnTo>
                  <a:pt x="320" y="1807"/>
                </a:lnTo>
                <a:lnTo>
                  <a:pt x="311" y="1830"/>
                </a:lnTo>
                <a:lnTo>
                  <a:pt x="305" y="1827"/>
                </a:lnTo>
                <a:lnTo>
                  <a:pt x="313" y="1805"/>
                </a:lnTo>
                <a:close/>
                <a:moveTo>
                  <a:pt x="330" y="1760"/>
                </a:moveTo>
                <a:lnTo>
                  <a:pt x="336" y="1762"/>
                </a:lnTo>
                <a:lnTo>
                  <a:pt x="328" y="1785"/>
                </a:lnTo>
                <a:lnTo>
                  <a:pt x="320" y="1782"/>
                </a:lnTo>
                <a:lnTo>
                  <a:pt x="330" y="1760"/>
                </a:lnTo>
                <a:close/>
                <a:moveTo>
                  <a:pt x="347" y="1715"/>
                </a:moveTo>
                <a:lnTo>
                  <a:pt x="354" y="1717"/>
                </a:lnTo>
                <a:lnTo>
                  <a:pt x="346" y="1740"/>
                </a:lnTo>
                <a:lnTo>
                  <a:pt x="338" y="1737"/>
                </a:lnTo>
                <a:lnTo>
                  <a:pt x="347" y="1715"/>
                </a:lnTo>
                <a:close/>
                <a:moveTo>
                  <a:pt x="363" y="1670"/>
                </a:moveTo>
                <a:lnTo>
                  <a:pt x="371" y="1672"/>
                </a:lnTo>
                <a:lnTo>
                  <a:pt x="363" y="1695"/>
                </a:lnTo>
                <a:lnTo>
                  <a:pt x="355" y="1692"/>
                </a:lnTo>
                <a:lnTo>
                  <a:pt x="363" y="1670"/>
                </a:lnTo>
                <a:close/>
                <a:moveTo>
                  <a:pt x="380" y="1624"/>
                </a:moveTo>
                <a:lnTo>
                  <a:pt x="388" y="1627"/>
                </a:lnTo>
                <a:lnTo>
                  <a:pt x="379" y="1650"/>
                </a:lnTo>
                <a:lnTo>
                  <a:pt x="372" y="1647"/>
                </a:lnTo>
                <a:lnTo>
                  <a:pt x="380" y="1624"/>
                </a:lnTo>
                <a:close/>
                <a:moveTo>
                  <a:pt x="397" y="1579"/>
                </a:moveTo>
                <a:lnTo>
                  <a:pt x="405" y="1582"/>
                </a:lnTo>
                <a:lnTo>
                  <a:pt x="396" y="1605"/>
                </a:lnTo>
                <a:lnTo>
                  <a:pt x="389" y="1602"/>
                </a:lnTo>
                <a:lnTo>
                  <a:pt x="397" y="1579"/>
                </a:lnTo>
                <a:close/>
                <a:moveTo>
                  <a:pt x="414" y="1534"/>
                </a:moveTo>
                <a:lnTo>
                  <a:pt x="421" y="1537"/>
                </a:lnTo>
                <a:lnTo>
                  <a:pt x="413" y="1560"/>
                </a:lnTo>
                <a:lnTo>
                  <a:pt x="405" y="1557"/>
                </a:lnTo>
                <a:lnTo>
                  <a:pt x="414" y="1534"/>
                </a:lnTo>
                <a:close/>
                <a:moveTo>
                  <a:pt x="430" y="1489"/>
                </a:moveTo>
                <a:lnTo>
                  <a:pt x="438" y="1492"/>
                </a:lnTo>
                <a:lnTo>
                  <a:pt x="430" y="1515"/>
                </a:lnTo>
                <a:lnTo>
                  <a:pt x="422" y="1512"/>
                </a:lnTo>
                <a:lnTo>
                  <a:pt x="430" y="1489"/>
                </a:lnTo>
                <a:close/>
                <a:moveTo>
                  <a:pt x="448" y="1444"/>
                </a:moveTo>
                <a:lnTo>
                  <a:pt x="456" y="1447"/>
                </a:lnTo>
                <a:lnTo>
                  <a:pt x="448" y="1469"/>
                </a:lnTo>
                <a:lnTo>
                  <a:pt x="440" y="1467"/>
                </a:lnTo>
                <a:lnTo>
                  <a:pt x="448" y="1444"/>
                </a:lnTo>
                <a:close/>
                <a:moveTo>
                  <a:pt x="465" y="1399"/>
                </a:moveTo>
                <a:lnTo>
                  <a:pt x="473" y="1402"/>
                </a:lnTo>
                <a:lnTo>
                  <a:pt x="463" y="1424"/>
                </a:lnTo>
                <a:lnTo>
                  <a:pt x="457" y="1422"/>
                </a:lnTo>
                <a:lnTo>
                  <a:pt x="465" y="1399"/>
                </a:lnTo>
                <a:close/>
                <a:moveTo>
                  <a:pt x="482" y="1354"/>
                </a:moveTo>
                <a:lnTo>
                  <a:pt x="489" y="1357"/>
                </a:lnTo>
                <a:lnTo>
                  <a:pt x="481" y="1379"/>
                </a:lnTo>
                <a:lnTo>
                  <a:pt x="473" y="1377"/>
                </a:lnTo>
                <a:lnTo>
                  <a:pt x="482" y="1354"/>
                </a:lnTo>
                <a:close/>
                <a:moveTo>
                  <a:pt x="499" y="1309"/>
                </a:moveTo>
                <a:lnTo>
                  <a:pt x="506" y="1312"/>
                </a:lnTo>
                <a:lnTo>
                  <a:pt x="498" y="1334"/>
                </a:lnTo>
                <a:lnTo>
                  <a:pt x="490" y="1332"/>
                </a:lnTo>
                <a:lnTo>
                  <a:pt x="499" y="1309"/>
                </a:lnTo>
                <a:close/>
                <a:moveTo>
                  <a:pt x="515" y="1263"/>
                </a:moveTo>
                <a:lnTo>
                  <a:pt x="523" y="1267"/>
                </a:lnTo>
                <a:lnTo>
                  <a:pt x="515" y="1289"/>
                </a:lnTo>
                <a:lnTo>
                  <a:pt x="507" y="1285"/>
                </a:lnTo>
                <a:lnTo>
                  <a:pt x="515" y="1263"/>
                </a:lnTo>
                <a:close/>
                <a:moveTo>
                  <a:pt x="532" y="1218"/>
                </a:moveTo>
                <a:lnTo>
                  <a:pt x="540" y="1222"/>
                </a:lnTo>
                <a:lnTo>
                  <a:pt x="531" y="1244"/>
                </a:lnTo>
                <a:lnTo>
                  <a:pt x="524" y="1240"/>
                </a:lnTo>
                <a:lnTo>
                  <a:pt x="532" y="1218"/>
                </a:lnTo>
                <a:close/>
                <a:moveTo>
                  <a:pt x="549" y="1173"/>
                </a:moveTo>
                <a:lnTo>
                  <a:pt x="557" y="1175"/>
                </a:lnTo>
                <a:lnTo>
                  <a:pt x="548" y="1199"/>
                </a:lnTo>
                <a:lnTo>
                  <a:pt x="542" y="1195"/>
                </a:lnTo>
                <a:lnTo>
                  <a:pt x="549" y="1173"/>
                </a:lnTo>
                <a:close/>
                <a:moveTo>
                  <a:pt x="567" y="1128"/>
                </a:moveTo>
                <a:lnTo>
                  <a:pt x="573" y="1130"/>
                </a:lnTo>
                <a:lnTo>
                  <a:pt x="565" y="1153"/>
                </a:lnTo>
                <a:lnTo>
                  <a:pt x="557" y="1150"/>
                </a:lnTo>
                <a:lnTo>
                  <a:pt x="567" y="1128"/>
                </a:lnTo>
                <a:close/>
                <a:moveTo>
                  <a:pt x="583" y="1083"/>
                </a:moveTo>
                <a:lnTo>
                  <a:pt x="591" y="1085"/>
                </a:lnTo>
                <a:lnTo>
                  <a:pt x="583" y="1108"/>
                </a:lnTo>
                <a:lnTo>
                  <a:pt x="575" y="1105"/>
                </a:lnTo>
                <a:lnTo>
                  <a:pt x="583" y="1083"/>
                </a:lnTo>
                <a:close/>
                <a:moveTo>
                  <a:pt x="600" y="1038"/>
                </a:moveTo>
                <a:lnTo>
                  <a:pt x="608" y="1040"/>
                </a:lnTo>
                <a:lnTo>
                  <a:pt x="600" y="1063"/>
                </a:lnTo>
                <a:lnTo>
                  <a:pt x="592" y="1060"/>
                </a:lnTo>
                <a:lnTo>
                  <a:pt x="600" y="1038"/>
                </a:lnTo>
                <a:close/>
                <a:moveTo>
                  <a:pt x="617" y="993"/>
                </a:moveTo>
                <a:lnTo>
                  <a:pt x="625" y="995"/>
                </a:lnTo>
                <a:lnTo>
                  <a:pt x="616" y="1018"/>
                </a:lnTo>
                <a:lnTo>
                  <a:pt x="609" y="1015"/>
                </a:lnTo>
                <a:lnTo>
                  <a:pt x="617" y="993"/>
                </a:lnTo>
                <a:close/>
                <a:moveTo>
                  <a:pt x="634" y="948"/>
                </a:moveTo>
                <a:lnTo>
                  <a:pt x="641" y="950"/>
                </a:lnTo>
                <a:lnTo>
                  <a:pt x="633" y="973"/>
                </a:lnTo>
                <a:lnTo>
                  <a:pt x="625" y="970"/>
                </a:lnTo>
                <a:lnTo>
                  <a:pt x="634" y="948"/>
                </a:lnTo>
                <a:close/>
                <a:moveTo>
                  <a:pt x="651" y="902"/>
                </a:moveTo>
                <a:lnTo>
                  <a:pt x="658" y="905"/>
                </a:lnTo>
                <a:lnTo>
                  <a:pt x="650" y="928"/>
                </a:lnTo>
                <a:lnTo>
                  <a:pt x="642" y="925"/>
                </a:lnTo>
                <a:lnTo>
                  <a:pt x="651" y="902"/>
                </a:lnTo>
                <a:close/>
                <a:moveTo>
                  <a:pt x="667" y="857"/>
                </a:moveTo>
                <a:lnTo>
                  <a:pt x="675" y="860"/>
                </a:lnTo>
                <a:lnTo>
                  <a:pt x="667" y="883"/>
                </a:lnTo>
                <a:lnTo>
                  <a:pt x="659" y="880"/>
                </a:lnTo>
                <a:lnTo>
                  <a:pt x="667" y="857"/>
                </a:lnTo>
                <a:close/>
                <a:moveTo>
                  <a:pt x="684" y="812"/>
                </a:moveTo>
                <a:lnTo>
                  <a:pt x="692" y="815"/>
                </a:lnTo>
                <a:lnTo>
                  <a:pt x="683" y="838"/>
                </a:lnTo>
                <a:lnTo>
                  <a:pt x="677" y="835"/>
                </a:lnTo>
                <a:lnTo>
                  <a:pt x="684" y="812"/>
                </a:lnTo>
                <a:close/>
                <a:moveTo>
                  <a:pt x="702" y="767"/>
                </a:moveTo>
                <a:lnTo>
                  <a:pt x="710" y="770"/>
                </a:lnTo>
                <a:lnTo>
                  <a:pt x="700" y="793"/>
                </a:lnTo>
                <a:lnTo>
                  <a:pt x="694" y="790"/>
                </a:lnTo>
                <a:lnTo>
                  <a:pt x="702" y="767"/>
                </a:lnTo>
                <a:close/>
                <a:moveTo>
                  <a:pt x="719" y="722"/>
                </a:moveTo>
                <a:lnTo>
                  <a:pt x="726" y="725"/>
                </a:lnTo>
                <a:lnTo>
                  <a:pt x="718" y="748"/>
                </a:lnTo>
                <a:lnTo>
                  <a:pt x="710" y="745"/>
                </a:lnTo>
                <a:lnTo>
                  <a:pt x="719" y="722"/>
                </a:lnTo>
                <a:close/>
                <a:moveTo>
                  <a:pt x="735" y="677"/>
                </a:moveTo>
                <a:lnTo>
                  <a:pt x="743" y="680"/>
                </a:lnTo>
                <a:lnTo>
                  <a:pt x="735" y="702"/>
                </a:lnTo>
                <a:lnTo>
                  <a:pt x="727" y="700"/>
                </a:lnTo>
                <a:lnTo>
                  <a:pt x="735" y="677"/>
                </a:lnTo>
                <a:close/>
                <a:moveTo>
                  <a:pt x="752" y="632"/>
                </a:moveTo>
                <a:lnTo>
                  <a:pt x="760" y="635"/>
                </a:lnTo>
                <a:lnTo>
                  <a:pt x="752" y="657"/>
                </a:lnTo>
                <a:lnTo>
                  <a:pt x="744" y="655"/>
                </a:lnTo>
                <a:lnTo>
                  <a:pt x="752" y="632"/>
                </a:lnTo>
                <a:close/>
                <a:moveTo>
                  <a:pt x="769" y="587"/>
                </a:moveTo>
                <a:lnTo>
                  <a:pt x="777" y="590"/>
                </a:lnTo>
                <a:lnTo>
                  <a:pt x="768" y="612"/>
                </a:lnTo>
                <a:lnTo>
                  <a:pt x="761" y="610"/>
                </a:lnTo>
                <a:lnTo>
                  <a:pt x="769" y="587"/>
                </a:lnTo>
                <a:close/>
                <a:moveTo>
                  <a:pt x="786" y="542"/>
                </a:moveTo>
                <a:lnTo>
                  <a:pt x="793" y="545"/>
                </a:lnTo>
                <a:lnTo>
                  <a:pt x="785" y="567"/>
                </a:lnTo>
                <a:lnTo>
                  <a:pt x="777" y="565"/>
                </a:lnTo>
                <a:lnTo>
                  <a:pt x="786" y="542"/>
                </a:lnTo>
                <a:close/>
                <a:moveTo>
                  <a:pt x="804" y="497"/>
                </a:moveTo>
                <a:lnTo>
                  <a:pt x="810" y="500"/>
                </a:lnTo>
                <a:lnTo>
                  <a:pt x="802" y="522"/>
                </a:lnTo>
                <a:lnTo>
                  <a:pt x="794" y="520"/>
                </a:lnTo>
                <a:lnTo>
                  <a:pt x="804" y="497"/>
                </a:lnTo>
                <a:close/>
                <a:moveTo>
                  <a:pt x="820" y="451"/>
                </a:moveTo>
                <a:lnTo>
                  <a:pt x="827" y="455"/>
                </a:lnTo>
                <a:lnTo>
                  <a:pt x="820" y="477"/>
                </a:lnTo>
                <a:lnTo>
                  <a:pt x="812" y="475"/>
                </a:lnTo>
                <a:lnTo>
                  <a:pt x="820" y="451"/>
                </a:lnTo>
                <a:close/>
                <a:moveTo>
                  <a:pt x="837" y="406"/>
                </a:moveTo>
                <a:lnTo>
                  <a:pt x="845" y="410"/>
                </a:lnTo>
                <a:lnTo>
                  <a:pt x="835" y="432"/>
                </a:lnTo>
                <a:lnTo>
                  <a:pt x="829" y="428"/>
                </a:lnTo>
                <a:lnTo>
                  <a:pt x="837" y="406"/>
                </a:lnTo>
                <a:close/>
                <a:moveTo>
                  <a:pt x="854" y="361"/>
                </a:moveTo>
                <a:lnTo>
                  <a:pt x="862" y="363"/>
                </a:lnTo>
                <a:lnTo>
                  <a:pt x="853" y="387"/>
                </a:lnTo>
                <a:lnTo>
                  <a:pt x="846" y="383"/>
                </a:lnTo>
                <a:lnTo>
                  <a:pt x="854" y="361"/>
                </a:lnTo>
                <a:close/>
                <a:moveTo>
                  <a:pt x="871" y="316"/>
                </a:moveTo>
                <a:lnTo>
                  <a:pt x="878" y="318"/>
                </a:lnTo>
                <a:lnTo>
                  <a:pt x="870" y="341"/>
                </a:lnTo>
                <a:lnTo>
                  <a:pt x="862" y="338"/>
                </a:lnTo>
                <a:lnTo>
                  <a:pt x="871" y="316"/>
                </a:lnTo>
                <a:close/>
                <a:moveTo>
                  <a:pt x="887" y="271"/>
                </a:moveTo>
                <a:lnTo>
                  <a:pt x="895" y="273"/>
                </a:lnTo>
                <a:lnTo>
                  <a:pt x="887" y="296"/>
                </a:lnTo>
                <a:lnTo>
                  <a:pt x="879" y="293"/>
                </a:lnTo>
                <a:lnTo>
                  <a:pt x="887" y="271"/>
                </a:lnTo>
                <a:close/>
                <a:moveTo>
                  <a:pt x="904" y="226"/>
                </a:moveTo>
                <a:lnTo>
                  <a:pt x="912" y="228"/>
                </a:lnTo>
                <a:lnTo>
                  <a:pt x="904" y="251"/>
                </a:lnTo>
                <a:lnTo>
                  <a:pt x="896" y="248"/>
                </a:lnTo>
                <a:lnTo>
                  <a:pt x="904" y="226"/>
                </a:lnTo>
                <a:close/>
                <a:moveTo>
                  <a:pt x="921" y="181"/>
                </a:moveTo>
                <a:lnTo>
                  <a:pt x="929" y="183"/>
                </a:lnTo>
                <a:lnTo>
                  <a:pt x="920" y="206"/>
                </a:lnTo>
                <a:lnTo>
                  <a:pt x="913" y="203"/>
                </a:lnTo>
                <a:lnTo>
                  <a:pt x="921" y="181"/>
                </a:lnTo>
                <a:close/>
                <a:moveTo>
                  <a:pt x="939" y="135"/>
                </a:moveTo>
                <a:lnTo>
                  <a:pt x="945" y="138"/>
                </a:lnTo>
                <a:lnTo>
                  <a:pt x="937" y="161"/>
                </a:lnTo>
                <a:lnTo>
                  <a:pt x="929" y="158"/>
                </a:lnTo>
                <a:lnTo>
                  <a:pt x="939" y="135"/>
                </a:lnTo>
                <a:close/>
                <a:moveTo>
                  <a:pt x="956" y="90"/>
                </a:moveTo>
                <a:lnTo>
                  <a:pt x="962" y="93"/>
                </a:lnTo>
                <a:lnTo>
                  <a:pt x="955" y="116"/>
                </a:lnTo>
                <a:lnTo>
                  <a:pt x="947" y="113"/>
                </a:lnTo>
                <a:lnTo>
                  <a:pt x="956" y="90"/>
                </a:lnTo>
                <a:close/>
                <a:moveTo>
                  <a:pt x="972" y="45"/>
                </a:moveTo>
                <a:lnTo>
                  <a:pt x="980" y="48"/>
                </a:lnTo>
                <a:lnTo>
                  <a:pt x="972" y="71"/>
                </a:lnTo>
                <a:lnTo>
                  <a:pt x="964" y="68"/>
                </a:lnTo>
                <a:lnTo>
                  <a:pt x="972" y="45"/>
                </a:lnTo>
                <a:close/>
                <a:moveTo>
                  <a:pt x="989" y="0"/>
                </a:moveTo>
                <a:lnTo>
                  <a:pt x="997" y="3"/>
                </a:lnTo>
                <a:lnTo>
                  <a:pt x="988" y="26"/>
                </a:lnTo>
                <a:lnTo>
                  <a:pt x="981" y="23"/>
                </a:lnTo>
                <a:lnTo>
                  <a:pt x="989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8485035" y="3129845"/>
            <a:ext cx="1266884" cy="1113121"/>
          </a:xfrm>
          <a:custGeom>
            <a:avLst/>
            <a:gdLst>
              <a:gd name="T0" fmla="*/ 294 w 677"/>
              <a:gd name="T1" fmla="*/ 606 h 677"/>
              <a:gd name="T2" fmla="*/ 303 w 677"/>
              <a:gd name="T3" fmla="*/ 630 h 677"/>
              <a:gd name="T4" fmla="*/ 300 w 677"/>
              <a:gd name="T5" fmla="*/ 557 h 677"/>
              <a:gd name="T6" fmla="*/ 294 w 677"/>
              <a:gd name="T7" fmla="*/ 581 h 677"/>
              <a:gd name="T8" fmla="*/ 300 w 677"/>
              <a:gd name="T9" fmla="*/ 557 h 677"/>
              <a:gd name="T10" fmla="*/ 292 w 677"/>
              <a:gd name="T11" fmla="*/ 509 h 677"/>
              <a:gd name="T12" fmla="*/ 300 w 677"/>
              <a:gd name="T13" fmla="*/ 533 h 677"/>
              <a:gd name="T14" fmla="*/ 299 w 677"/>
              <a:gd name="T15" fmla="*/ 460 h 677"/>
              <a:gd name="T16" fmla="*/ 291 w 677"/>
              <a:gd name="T17" fmla="*/ 485 h 677"/>
              <a:gd name="T18" fmla="*/ 299 w 677"/>
              <a:gd name="T19" fmla="*/ 460 h 677"/>
              <a:gd name="T20" fmla="*/ 290 w 677"/>
              <a:gd name="T21" fmla="*/ 412 h 677"/>
              <a:gd name="T22" fmla="*/ 299 w 677"/>
              <a:gd name="T23" fmla="*/ 436 h 677"/>
              <a:gd name="T24" fmla="*/ 298 w 677"/>
              <a:gd name="T25" fmla="*/ 365 h 677"/>
              <a:gd name="T26" fmla="*/ 290 w 677"/>
              <a:gd name="T27" fmla="*/ 389 h 677"/>
              <a:gd name="T28" fmla="*/ 298 w 677"/>
              <a:gd name="T29" fmla="*/ 365 h 677"/>
              <a:gd name="T30" fmla="*/ 288 w 677"/>
              <a:gd name="T31" fmla="*/ 316 h 677"/>
              <a:gd name="T32" fmla="*/ 296 w 677"/>
              <a:gd name="T33" fmla="*/ 341 h 677"/>
              <a:gd name="T34" fmla="*/ 295 w 677"/>
              <a:gd name="T35" fmla="*/ 268 h 677"/>
              <a:gd name="T36" fmla="*/ 287 w 677"/>
              <a:gd name="T37" fmla="*/ 292 h 677"/>
              <a:gd name="T38" fmla="*/ 295 w 677"/>
              <a:gd name="T39" fmla="*/ 268 h 677"/>
              <a:gd name="T40" fmla="*/ 286 w 677"/>
              <a:gd name="T41" fmla="*/ 220 h 677"/>
              <a:gd name="T42" fmla="*/ 295 w 677"/>
              <a:gd name="T43" fmla="*/ 244 h 677"/>
              <a:gd name="T44" fmla="*/ 294 w 677"/>
              <a:gd name="T45" fmla="*/ 171 h 677"/>
              <a:gd name="T46" fmla="*/ 286 w 677"/>
              <a:gd name="T47" fmla="*/ 196 h 677"/>
              <a:gd name="T48" fmla="*/ 294 w 677"/>
              <a:gd name="T49" fmla="*/ 171 h 677"/>
              <a:gd name="T50" fmla="*/ 284 w 677"/>
              <a:gd name="T51" fmla="*/ 124 h 677"/>
              <a:gd name="T52" fmla="*/ 292 w 677"/>
              <a:gd name="T53" fmla="*/ 147 h 677"/>
              <a:gd name="T54" fmla="*/ 291 w 677"/>
              <a:gd name="T55" fmla="*/ 76 h 677"/>
              <a:gd name="T56" fmla="*/ 283 w 677"/>
              <a:gd name="T57" fmla="*/ 100 h 677"/>
              <a:gd name="T58" fmla="*/ 291 w 677"/>
              <a:gd name="T59" fmla="*/ 76 h 677"/>
              <a:gd name="T60" fmla="*/ 282 w 677"/>
              <a:gd name="T61" fmla="*/ 27 h 677"/>
              <a:gd name="T62" fmla="*/ 291 w 677"/>
              <a:gd name="T63" fmla="*/ 51 h 677"/>
              <a:gd name="T64" fmla="*/ 339 w 677"/>
              <a:gd name="T65" fmla="*/ 0 h 677"/>
              <a:gd name="T66" fmla="*/ 422 w 677"/>
              <a:gd name="T67" fmla="*/ 11 h 677"/>
              <a:gd name="T68" fmla="*/ 501 w 677"/>
              <a:gd name="T69" fmla="*/ 43 h 677"/>
              <a:gd name="T70" fmla="*/ 573 w 677"/>
              <a:gd name="T71" fmla="*/ 94 h 677"/>
              <a:gd name="T72" fmla="*/ 630 w 677"/>
              <a:gd name="T73" fmla="*/ 166 h 677"/>
              <a:gd name="T74" fmla="*/ 664 w 677"/>
              <a:gd name="T75" fmla="*/ 247 h 677"/>
              <a:gd name="T76" fmla="*/ 677 w 677"/>
              <a:gd name="T77" fmla="*/ 332 h 677"/>
              <a:gd name="T78" fmla="*/ 668 w 677"/>
              <a:gd name="T79" fmla="*/ 418 h 677"/>
              <a:gd name="T80" fmla="*/ 636 w 677"/>
              <a:gd name="T81" fmla="*/ 500 h 677"/>
              <a:gd name="T82" fmla="*/ 582 w 677"/>
              <a:gd name="T83" fmla="*/ 574 h 677"/>
              <a:gd name="T84" fmla="*/ 509 w 677"/>
              <a:gd name="T85" fmla="*/ 631 h 677"/>
              <a:gd name="T86" fmla="*/ 426 w 677"/>
              <a:gd name="T87" fmla="*/ 667 h 677"/>
              <a:gd name="T88" fmla="*/ 339 w 677"/>
              <a:gd name="T89" fmla="*/ 677 h 677"/>
              <a:gd name="T90" fmla="*/ 303 w 677"/>
              <a:gd name="T91" fmla="*/ 654 h 677"/>
              <a:gd name="T92" fmla="*/ 295 w 677"/>
              <a:gd name="T93" fmla="*/ 675 h 677"/>
              <a:gd name="T94" fmla="*/ 214 w 677"/>
              <a:gd name="T95" fmla="*/ 654 h 677"/>
              <a:gd name="T96" fmla="*/ 137 w 677"/>
              <a:gd name="T97" fmla="*/ 612 h 677"/>
              <a:gd name="T98" fmla="*/ 73 w 677"/>
              <a:gd name="T99" fmla="*/ 549 h 677"/>
              <a:gd name="T100" fmla="*/ 28 w 677"/>
              <a:gd name="T101" fmla="*/ 473 h 677"/>
              <a:gd name="T102" fmla="*/ 4 w 677"/>
              <a:gd name="T103" fmla="*/ 389 h 677"/>
              <a:gd name="T104" fmla="*/ 2 w 677"/>
              <a:gd name="T105" fmla="*/ 302 h 677"/>
              <a:gd name="T106" fmla="*/ 22 w 677"/>
              <a:gd name="T107" fmla="*/ 218 h 677"/>
              <a:gd name="T108" fmla="*/ 65 w 677"/>
              <a:gd name="T109" fmla="*/ 140 h 677"/>
              <a:gd name="T110" fmla="*/ 129 w 677"/>
              <a:gd name="T111" fmla="*/ 72 h 677"/>
              <a:gd name="T112" fmla="*/ 208 w 677"/>
              <a:gd name="T113" fmla="*/ 27 h 677"/>
              <a:gd name="T114" fmla="*/ 294 w 677"/>
              <a:gd name="T115" fmla="*/ 3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77" h="677">
                <a:moveTo>
                  <a:pt x="302" y="606"/>
                </a:moveTo>
                <a:lnTo>
                  <a:pt x="294" y="606"/>
                </a:lnTo>
                <a:lnTo>
                  <a:pt x="295" y="630"/>
                </a:lnTo>
                <a:lnTo>
                  <a:pt x="303" y="630"/>
                </a:lnTo>
                <a:lnTo>
                  <a:pt x="302" y="606"/>
                </a:lnTo>
                <a:close/>
                <a:moveTo>
                  <a:pt x="300" y="557"/>
                </a:moveTo>
                <a:lnTo>
                  <a:pt x="292" y="557"/>
                </a:lnTo>
                <a:lnTo>
                  <a:pt x="294" y="581"/>
                </a:lnTo>
                <a:lnTo>
                  <a:pt x="302" y="581"/>
                </a:lnTo>
                <a:lnTo>
                  <a:pt x="300" y="557"/>
                </a:lnTo>
                <a:close/>
                <a:moveTo>
                  <a:pt x="300" y="509"/>
                </a:moveTo>
                <a:lnTo>
                  <a:pt x="292" y="509"/>
                </a:lnTo>
                <a:lnTo>
                  <a:pt x="292" y="533"/>
                </a:lnTo>
                <a:lnTo>
                  <a:pt x="300" y="533"/>
                </a:lnTo>
                <a:lnTo>
                  <a:pt x="300" y="509"/>
                </a:lnTo>
                <a:close/>
                <a:moveTo>
                  <a:pt x="299" y="460"/>
                </a:moveTo>
                <a:lnTo>
                  <a:pt x="291" y="461"/>
                </a:lnTo>
                <a:lnTo>
                  <a:pt x="291" y="485"/>
                </a:lnTo>
                <a:lnTo>
                  <a:pt x="299" y="485"/>
                </a:lnTo>
                <a:lnTo>
                  <a:pt x="299" y="460"/>
                </a:lnTo>
                <a:close/>
                <a:moveTo>
                  <a:pt x="298" y="412"/>
                </a:moveTo>
                <a:lnTo>
                  <a:pt x="290" y="412"/>
                </a:lnTo>
                <a:lnTo>
                  <a:pt x="291" y="436"/>
                </a:lnTo>
                <a:lnTo>
                  <a:pt x="299" y="436"/>
                </a:lnTo>
                <a:lnTo>
                  <a:pt x="298" y="412"/>
                </a:lnTo>
                <a:close/>
                <a:moveTo>
                  <a:pt x="298" y="365"/>
                </a:moveTo>
                <a:lnTo>
                  <a:pt x="288" y="365"/>
                </a:lnTo>
                <a:lnTo>
                  <a:pt x="290" y="389"/>
                </a:lnTo>
                <a:lnTo>
                  <a:pt x="298" y="389"/>
                </a:lnTo>
                <a:lnTo>
                  <a:pt x="298" y="365"/>
                </a:lnTo>
                <a:close/>
                <a:moveTo>
                  <a:pt x="296" y="316"/>
                </a:moveTo>
                <a:lnTo>
                  <a:pt x="288" y="316"/>
                </a:lnTo>
                <a:lnTo>
                  <a:pt x="288" y="341"/>
                </a:lnTo>
                <a:lnTo>
                  <a:pt x="296" y="341"/>
                </a:lnTo>
                <a:lnTo>
                  <a:pt x="296" y="316"/>
                </a:lnTo>
                <a:close/>
                <a:moveTo>
                  <a:pt x="295" y="268"/>
                </a:moveTo>
                <a:lnTo>
                  <a:pt x="287" y="268"/>
                </a:lnTo>
                <a:lnTo>
                  <a:pt x="287" y="292"/>
                </a:lnTo>
                <a:lnTo>
                  <a:pt x="295" y="292"/>
                </a:lnTo>
                <a:lnTo>
                  <a:pt x="295" y="268"/>
                </a:lnTo>
                <a:close/>
                <a:moveTo>
                  <a:pt x="294" y="220"/>
                </a:moveTo>
                <a:lnTo>
                  <a:pt x="286" y="220"/>
                </a:lnTo>
                <a:lnTo>
                  <a:pt x="287" y="244"/>
                </a:lnTo>
                <a:lnTo>
                  <a:pt x="295" y="244"/>
                </a:lnTo>
                <a:lnTo>
                  <a:pt x="294" y="220"/>
                </a:lnTo>
                <a:close/>
                <a:moveTo>
                  <a:pt x="294" y="171"/>
                </a:moveTo>
                <a:lnTo>
                  <a:pt x="286" y="171"/>
                </a:lnTo>
                <a:lnTo>
                  <a:pt x="286" y="196"/>
                </a:lnTo>
                <a:lnTo>
                  <a:pt x="294" y="195"/>
                </a:lnTo>
                <a:lnTo>
                  <a:pt x="294" y="171"/>
                </a:lnTo>
                <a:close/>
                <a:moveTo>
                  <a:pt x="292" y="124"/>
                </a:moveTo>
                <a:lnTo>
                  <a:pt x="284" y="124"/>
                </a:lnTo>
                <a:lnTo>
                  <a:pt x="284" y="147"/>
                </a:lnTo>
                <a:lnTo>
                  <a:pt x="292" y="147"/>
                </a:lnTo>
                <a:lnTo>
                  <a:pt x="292" y="124"/>
                </a:lnTo>
                <a:close/>
                <a:moveTo>
                  <a:pt x="291" y="76"/>
                </a:moveTo>
                <a:lnTo>
                  <a:pt x="283" y="76"/>
                </a:lnTo>
                <a:lnTo>
                  <a:pt x="283" y="100"/>
                </a:lnTo>
                <a:lnTo>
                  <a:pt x="292" y="100"/>
                </a:lnTo>
                <a:lnTo>
                  <a:pt x="291" y="76"/>
                </a:lnTo>
                <a:close/>
                <a:moveTo>
                  <a:pt x="290" y="27"/>
                </a:moveTo>
                <a:lnTo>
                  <a:pt x="282" y="27"/>
                </a:lnTo>
                <a:lnTo>
                  <a:pt x="283" y="51"/>
                </a:lnTo>
                <a:lnTo>
                  <a:pt x="291" y="51"/>
                </a:lnTo>
                <a:lnTo>
                  <a:pt x="290" y="27"/>
                </a:lnTo>
                <a:close/>
                <a:moveTo>
                  <a:pt x="339" y="0"/>
                </a:moveTo>
                <a:lnTo>
                  <a:pt x="381" y="3"/>
                </a:lnTo>
                <a:lnTo>
                  <a:pt x="422" y="11"/>
                </a:lnTo>
                <a:lnTo>
                  <a:pt x="463" y="24"/>
                </a:lnTo>
                <a:lnTo>
                  <a:pt x="501" y="43"/>
                </a:lnTo>
                <a:lnTo>
                  <a:pt x="538" y="65"/>
                </a:lnTo>
                <a:lnTo>
                  <a:pt x="573" y="94"/>
                </a:lnTo>
                <a:lnTo>
                  <a:pt x="603" y="129"/>
                </a:lnTo>
                <a:lnTo>
                  <a:pt x="630" y="166"/>
                </a:lnTo>
                <a:lnTo>
                  <a:pt x="650" y="206"/>
                </a:lnTo>
                <a:lnTo>
                  <a:pt x="664" y="247"/>
                </a:lnTo>
                <a:lnTo>
                  <a:pt x="673" y="289"/>
                </a:lnTo>
                <a:lnTo>
                  <a:pt x="677" y="332"/>
                </a:lnTo>
                <a:lnTo>
                  <a:pt x="675" y="375"/>
                </a:lnTo>
                <a:lnTo>
                  <a:pt x="668" y="418"/>
                </a:lnTo>
                <a:lnTo>
                  <a:pt x="655" y="460"/>
                </a:lnTo>
                <a:lnTo>
                  <a:pt x="636" y="500"/>
                </a:lnTo>
                <a:lnTo>
                  <a:pt x="613" y="538"/>
                </a:lnTo>
                <a:lnTo>
                  <a:pt x="582" y="574"/>
                </a:lnTo>
                <a:lnTo>
                  <a:pt x="548" y="606"/>
                </a:lnTo>
                <a:lnTo>
                  <a:pt x="509" y="631"/>
                </a:lnTo>
                <a:lnTo>
                  <a:pt x="468" y="652"/>
                </a:lnTo>
                <a:lnTo>
                  <a:pt x="426" y="667"/>
                </a:lnTo>
                <a:lnTo>
                  <a:pt x="382" y="675"/>
                </a:lnTo>
                <a:lnTo>
                  <a:pt x="339" y="677"/>
                </a:lnTo>
                <a:lnTo>
                  <a:pt x="303" y="676"/>
                </a:lnTo>
                <a:lnTo>
                  <a:pt x="303" y="654"/>
                </a:lnTo>
                <a:lnTo>
                  <a:pt x="295" y="654"/>
                </a:lnTo>
                <a:lnTo>
                  <a:pt x="295" y="675"/>
                </a:lnTo>
                <a:lnTo>
                  <a:pt x="254" y="667"/>
                </a:lnTo>
                <a:lnTo>
                  <a:pt x="214" y="654"/>
                </a:lnTo>
                <a:lnTo>
                  <a:pt x="174" y="635"/>
                </a:lnTo>
                <a:lnTo>
                  <a:pt x="137" y="612"/>
                </a:lnTo>
                <a:lnTo>
                  <a:pt x="104" y="583"/>
                </a:lnTo>
                <a:lnTo>
                  <a:pt x="73" y="549"/>
                </a:lnTo>
                <a:lnTo>
                  <a:pt x="47" y="512"/>
                </a:lnTo>
                <a:lnTo>
                  <a:pt x="28" y="473"/>
                </a:lnTo>
                <a:lnTo>
                  <a:pt x="13" y="431"/>
                </a:lnTo>
                <a:lnTo>
                  <a:pt x="4" y="389"/>
                </a:lnTo>
                <a:lnTo>
                  <a:pt x="0" y="346"/>
                </a:lnTo>
                <a:lnTo>
                  <a:pt x="2" y="302"/>
                </a:lnTo>
                <a:lnTo>
                  <a:pt x="9" y="260"/>
                </a:lnTo>
                <a:lnTo>
                  <a:pt x="22" y="218"/>
                </a:lnTo>
                <a:lnTo>
                  <a:pt x="41" y="178"/>
                </a:lnTo>
                <a:lnTo>
                  <a:pt x="65" y="140"/>
                </a:lnTo>
                <a:lnTo>
                  <a:pt x="94" y="104"/>
                </a:lnTo>
                <a:lnTo>
                  <a:pt x="129" y="72"/>
                </a:lnTo>
                <a:lnTo>
                  <a:pt x="168" y="47"/>
                </a:lnTo>
                <a:lnTo>
                  <a:pt x="208" y="27"/>
                </a:lnTo>
                <a:lnTo>
                  <a:pt x="250" y="12"/>
                </a:lnTo>
                <a:lnTo>
                  <a:pt x="294" y="3"/>
                </a:lnTo>
                <a:lnTo>
                  <a:pt x="33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5" name="Freeform 105"/>
          <p:cNvSpPr/>
          <p:nvPr/>
        </p:nvSpPr>
        <p:spPr bwMode="auto">
          <a:xfrm rot="824416">
            <a:off x="10807952" y="2813277"/>
            <a:ext cx="94661" cy="63214"/>
          </a:xfrm>
          <a:custGeom>
            <a:avLst/>
            <a:gdLst>
              <a:gd name="T0" fmla="*/ 1 w 49"/>
              <a:gd name="T1" fmla="*/ 0 h 35"/>
              <a:gd name="T2" fmla="*/ 49 w 49"/>
              <a:gd name="T3" fmla="*/ 1 h 35"/>
              <a:gd name="T4" fmla="*/ 47 w 49"/>
              <a:gd name="T5" fmla="*/ 35 h 35"/>
              <a:gd name="T6" fmla="*/ 0 w 49"/>
              <a:gd name="T7" fmla="*/ 33 h 35"/>
              <a:gd name="T8" fmla="*/ 1 w 49"/>
              <a:gd name="T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35">
                <a:moveTo>
                  <a:pt x="1" y="0"/>
                </a:moveTo>
                <a:lnTo>
                  <a:pt x="49" y="1"/>
                </a:lnTo>
                <a:lnTo>
                  <a:pt x="47" y="35"/>
                </a:lnTo>
                <a:lnTo>
                  <a:pt x="0" y="33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6" name="Freeform 26"/>
          <p:cNvSpPr>
            <a:spLocks noEditPoints="1"/>
          </p:cNvSpPr>
          <p:nvPr/>
        </p:nvSpPr>
        <p:spPr bwMode="auto">
          <a:xfrm rot="21158366">
            <a:off x="3747987" y="1761148"/>
            <a:ext cx="1265012" cy="1188194"/>
          </a:xfrm>
          <a:custGeom>
            <a:avLst/>
            <a:gdLst>
              <a:gd name="T0" fmla="*/ 422 w 676"/>
              <a:gd name="T1" fmla="*/ 626 h 678"/>
              <a:gd name="T2" fmla="*/ 439 w 676"/>
              <a:gd name="T3" fmla="*/ 645 h 678"/>
              <a:gd name="T4" fmla="*/ 409 w 676"/>
              <a:gd name="T5" fmla="*/ 579 h 678"/>
              <a:gd name="T6" fmla="*/ 412 w 676"/>
              <a:gd name="T7" fmla="*/ 605 h 678"/>
              <a:gd name="T8" fmla="*/ 409 w 676"/>
              <a:gd name="T9" fmla="*/ 579 h 678"/>
              <a:gd name="T10" fmla="*/ 382 w 676"/>
              <a:gd name="T11" fmla="*/ 539 h 678"/>
              <a:gd name="T12" fmla="*/ 400 w 676"/>
              <a:gd name="T13" fmla="*/ 558 h 678"/>
              <a:gd name="T14" fmla="*/ 369 w 676"/>
              <a:gd name="T15" fmla="*/ 491 h 678"/>
              <a:gd name="T16" fmla="*/ 372 w 676"/>
              <a:gd name="T17" fmla="*/ 516 h 678"/>
              <a:gd name="T18" fmla="*/ 369 w 676"/>
              <a:gd name="T19" fmla="*/ 491 h 678"/>
              <a:gd name="T20" fmla="*/ 341 w 676"/>
              <a:gd name="T21" fmla="*/ 452 h 678"/>
              <a:gd name="T22" fmla="*/ 359 w 676"/>
              <a:gd name="T23" fmla="*/ 470 h 678"/>
              <a:gd name="T24" fmla="*/ 329 w 676"/>
              <a:gd name="T25" fmla="*/ 404 h 678"/>
              <a:gd name="T26" fmla="*/ 332 w 676"/>
              <a:gd name="T27" fmla="*/ 429 h 678"/>
              <a:gd name="T28" fmla="*/ 329 w 676"/>
              <a:gd name="T29" fmla="*/ 404 h 678"/>
              <a:gd name="T30" fmla="*/ 302 w 676"/>
              <a:gd name="T31" fmla="*/ 363 h 678"/>
              <a:gd name="T32" fmla="*/ 319 w 676"/>
              <a:gd name="T33" fmla="*/ 381 h 678"/>
              <a:gd name="T34" fmla="*/ 290 w 676"/>
              <a:gd name="T35" fmla="*/ 316 h 678"/>
              <a:gd name="T36" fmla="*/ 292 w 676"/>
              <a:gd name="T37" fmla="*/ 342 h 678"/>
              <a:gd name="T38" fmla="*/ 290 w 676"/>
              <a:gd name="T39" fmla="*/ 316 h 678"/>
              <a:gd name="T40" fmla="*/ 262 w 676"/>
              <a:gd name="T41" fmla="*/ 275 h 678"/>
              <a:gd name="T42" fmla="*/ 279 w 676"/>
              <a:gd name="T43" fmla="*/ 294 h 678"/>
              <a:gd name="T44" fmla="*/ 250 w 676"/>
              <a:gd name="T45" fmla="*/ 229 h 678"/>
              <a:gd name="T46" fmla="*/ 253 w 676"/>
              <a:gd name="T47" fmla="*/ 254 h 678"/>
              <a:gd name="T48" fmla="*/ 250 w 676"/>
              <a:gd name="T49" fmla="*/ 229 h 678"/>
              <a:gd name="T50" fmla="*/ 222 w 676"/>
              <a:gd name="T51" fmla="*/ 188 h 678"/>
              <a:gd name="T52" fmla="*/ 239 w 676"/>
              <a:gd name="T53" fmla="*/ 207 h 678"/>
              <a:gd name="T54" fmla="*/ 210 w 676"/>
              <a:gd name="T55" fmla="*/ 140 h 678"/>
              <a:gd name="T56" fmla="*/ 213 w 676"/>
              <a:gd name="T57" fmla="*/ 165 h 678"/>
              <a:gd name="T58" fmla="*/ 210 w 676"/>
              <a:gd name="T59" fmla="*/ 140 h 678"/>
              <a:gd name="T60" fmla="*/ 183 w 676"/>
              <a:gd name="T61" fmla="*/ 101 h 678"/>
              <a:gd name="T62" fmla="*/ 200 w 676"/>
              <a:gd name="T63" fmla="*/ 119 h 678"/>
              <a:gd name="T64" fmla="*/ 171 w 676"/>
              <a:gd name="T65" fmla="*/ 53 h 678"/>
              <a:gd name="T66" fmla="*/ 173 w 676"/>
              <a:gd name="T67" fmla="*/ 78 h 678"/>
              <a:gd name="T68" fmla="*/ 171 w 676"/>
              <a:gd name="T69" fmla="*/ 53 h 678"/>
              <a:gd name="T70" fmla="*/ 380 w 676"/>
              <a:gd name="T71" fmla="*/ 2 h 678"/>
              <a:gd name="T72" fmla="*/ 462 w 676"/>
              <a:gd name="T73" fmla="*/ 24 h 678"/>
              <a:gd name="T74" fmla="*/ 539 w 676"/>
              <a:gd name="T75" fmla="*/ 66 h 678"/>
              <a:gd name="T76" fmla="*/ 603 w 676"/>
              <a:gd name="T77" fmla="*/ 128 h 678"/>
              <a:gd name="T78" fmla="*/ 650 w 676"/>
              <a:gd name="T79" fmla="*/ 205 h 678"/>
              <a:gd name="T80" fmla="*/ 672 w 676"/>
              <a:gd name="T81" fmla="*/ 289 h 678"/>
              <a:gd name="T82" fmla="*/ 675 w 676"/>
              <a:gd name="T83" fmla="*/ 375 h 678"/>
              <a:gd name="T84" fmla="*/ 654 w 676"/>
              <a:gd name="T85" fmla="*/ 460 h 678"/>
              <a:gd name="T86" fmla="*/ 611 w 676"/>
              <a:gd name="T87" fmla="*/ 538 h 678"/>
              <a:gd name="T88" fmla="*/ 548 w 676"/>
              <a:gd name="T89" fmla="*/ 605 h 678"/>
              <a:gd name="T90" fmla="*/ 468 w 676"/>
              <a:gd name="T91" fmla="*/ 652 h 678"/>
              <a:gd name="T92" fmla="*/ 382 w 676"/>
              <a:gd name="T93" fmla="*/ 674 h 678"/>
              <a:gd name="T94" fmla="*/ 296 w 676"/>
              <a:gd name="T95" fmla="*/ 675 h 678"/>
              <a:gd name="T96" fmla="*/ 214 w 676"/>
              <a:gd name="T97" fmla="*/ 654 h 678"/>
              <a:gd name="T98" fmla="*/ 138 w 676"/>
              <a:gd name="T99" fmla="*/ 612 h 678"/>
              <a:gd name="T100" fmla="*/ 73 w 676"/>
              <a:gd name="T101" fmla="*/ 550 h 678"/>
              <a:gd name="T102" fmla="*/ 28 w 676"/>
              <a:gd name="T103" fmla="*/ 473 h 678"/>
              <a:gd name="T104" fmla="*/ 4 w 676"/>
              <a:gd name="T105" fmla="*/ 389 h 678"/>
              <a:gd name="T106" fmla="*/ 1 w 676"/>
              <a:gd name="T107" fmla="*/ 302 h 678"/>
              <a:gd name="T108" fmla="*/ 22 w 676"/>
              <a:gd name="T109" fmla="*/ 217 h 678"/>
              <a:gd name="T110" fmla="*/ 65 w 676"/>
              <a:gd name="T111" fmla="*/ 139 h 678"/>
              <a:gd name="T112" fmla="*/ 130 w 676"/>
              <a:gd name="T113" fmla="*/ 73 h 678"/>
              <a:gd name="T114" fmla="*/ 208 w 676"/>
              <a:gd name="T115" fmla="*/ 26 h 678"/>
              <a:gd name="T116" fmla="*/ 294 w 676"/>
              <a:gd name="T117" fmla="*/ 2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76" h="678">
                <a:moveTo>
                  <a:pt x="429" y="624"/>
                </a:moveTo>
                <a:lnTo>
                  <a:pt x="422" y="626"/>
                </a:lnTo>
                <a:lnTo>
                  <a:pt x="431" y="649"/>
                </a:lnTo>
                <a:lnTo>
                  <a:pt x="439" y="645"/>
                </a:lnTo>
                <a:lnTo>
                  <a:pt x="429" y="624"/>
                </a:lnTo>
                <a:close/>
                <a:moveTo>
                  <a:pt x="409" y="579"/>
                </a:moveTo>
                <a:lnTo>
                  <a:pt x="402" y="583"/>
                </a:lnTo>
                <a:lnTo>
                  <a:pt x="412" y="605"/>
                </a:lnTo>
                <a:lnTo>
                  <a:pt x="419" y="601"/>
                </a:lnTo>
                <a:lnTo>
                  <a:pt x="409" y="579"/>
                </a:lnTo>
                <a:close/>
                <a:moveTo>
                  <a:pt x="389" y="535"/>
                </a:moveTo>
                <a:lnTo>
                  <a:pt x="382" y="539"/>
                </a:lnTo>
                <a:lnTo>
                  <a:pt x="392" y="560"/>
                </a:lnTo>
                <a:lnTo>
                  <a:pt x="400" y="558"/>
                </a:lnTo>
                <a:lnTo>
                  <a:pt x="389" y="535"/>
                </a:lnTo>
                <a:close/>
                <a:moveTo>
                  <a:pt x="369" y="491"/>
                </a:moveTo>
                <a:lnTo>
                  <a:pt x="361" y="495"/>
                </a:lnTo>
                <a:lnTo>
                  <a:pt x="372" y="516"/>
                </a:lnTo>
                <a:lnTo>
                  <a:pt x="380" y="514"/>
                </a:lnTo>
                <a:lnTo>
                  <a:pt x="369" y="491"/>
                </a:lnTo>
                <a:close/>
                <a:moveTo>
                  <a:pt x="349" y="448"/>
                </a:moveTo>
                <a:lnTo>
                  <a:pt x="341" y="452"/>
                </a:lnTo>
                <a:lnTo>
                  <a:pt x="352" y="473"/>
                </a:lnTo>
                <a:lnTo>
                  <a:pt x="359" y="470"/>
                </a:lnTo>
                <a:lnTo>
                  <a:pt x="349" y="448"/>
                </a:lnTo>
                <a:close/>
                <a:moveTo>
                  <a:pt x="329" y="404"/>
                </a:moveTo>
                <a:lnTo>
                  <a:pt x="322" y="408"/>
                </a:lnTo>
                <a:lnTo>
                  <a:pt x="332" y="429"/>
                </a:lnTo>
                <a:lnTo>
                  <a:pt x="339" y="426"/>
                </a:lnTo>
                <a:lnTo>
                  <a:pt x="329" y="404"/>
                </a:lnTo>
                <a:close/>
                <a:moveTo>
                  <a:pt x="310" y="360"/>
                </a:moveTo>
                <a:lnTo>
                  <a:pt x="302" y="363"/>
                </a:lnTo>
                <a:lnTo>
                  <a:pt x="312" y="385"/>
                </a:lnTo>
                <a:lnTo>
                  <a:pt x="319" y="381"/>
                </a:lnTo>
                <a:lnTo>
                  <a:pt x="310" y="360"/>
                </a:lnTo>
                <a:close/>
                <a:moveTo>
                  <a:pt x="290" y="316"/>
                </a:moveTo>
                <a:lnTo>
                  <a:pt x="282" y="319"/>
                </a:lnTo>
                <a:lnTo>
                  <a:pt x="292" y="342"/>
                </a:lnTo>
                <a:lnTo>
                  <a:pt x="299" y="338"/>
                </a:lnTo>
                <a:lnTo>
                  <a:pt x="290" y="316"/>
                </a:lnTo>
                <a:close/>
                <a:moveTo>
                  <a:pt x="270" y="273"/>
                </a:moveTo>
                <a:lnTo>
                  <a:pt x="262" y="275"/>
                </a:lnTo>
                <a:lnTo>
                  <a:pt x="273" y="298"/>
                </a:lnTo>
                <a:lnTo>
                  <a:pt x="279" y="294"/>
                </a:lnTo>
                <a:lnTo>
                  <a:pt x="270" y="273"/>
                </a:lnTo>
                <a:close/>
                <a:moveTo>
                  <a:pt x="250" y="229"/>
                </a:moveTo>
                <a:lnTo>
                  <a:pt x="242" y="232"/>
                </a:lnTo>
                <a:lnTo>
                  <a:pt x="253" y="254"/>
                </a:lnTo>
                <a:lnTo>
                  <a:pt x="259" y="250"/>
                </a:lnTo>
                <a:lnTo>
                  <a:pt x="250" y="229"/>
                </a:lnTo>
                <a:close/>
                <a:moveTo>
                  <a:pt x="230" y="184"/>
                </a:moveTo>
                <a:lnTo>
                  <a:pt x="222" y="188"/>
                </a:lnTo>
                <a:lnTo>
                  <a:pt x="233" y="209"/>
                </a:lnTo>
                <a:lnTo>
                  <a:pt x="239" y="207"/>
                </a:lnTo>
                <a:lnTo>
                  <a:pt x="230" y="184"/>
                </a:lnTo>
                <a:close/>
                <a:moveTo>
                  <a:pt x="210" y="140"/>
                </a:moveTo>
                <a:lnTo>
                  <a:pt x="202" y="144"/>
                </a:lnTo>
                <a:lnTo>
                  <a:pt x="213" y="165"/>
                </a:lnTo>
                <a:lnTo>
                  <a:pt x="220" y="163"/>
                </a:lnTo>
                <a:lnTo>
                  <a:pt x="210" y="140"/>
                </a:lnTo>
                <a:close/>
                <a:moveTo>
                  <a:pt x="191" y="97"/>
                </a:moveTo>
                <a:lnTo>
                  <a:pt x="183" y="101"/>
                </a:lnTo>
                <a:lnTo>
                  <a:pt x="193" y="122"/>
                </a:lnTo>
                <a:lnTo>
                  <a:pt x="200" y="119"/>
                </a:lnTo>
                <a:lnTo>
                  <a:pt x="191" y="97"/>
                </a:lnTo>
                <a:close/>
                <a:moveTo>
                  <a:pt x="171" y="53"/>
                </a:moveTo>
                <a:lnTo>
                  <a:pt x="163" y="57"/>
                </a:lnTo>
                <a:lnTo>
                  <a:pt x="173" y="78"/>
                </a:lnTo>
                <a:lnTo>
                  <a:pt x="180" y="75"/>
                </a:lnTo>
                <a:lnTo>
                  <a:pt x="171" y="53"/>
                </a:lnTo>
                <a:close/>
                <a:moveTo>
                  <a:pt x="339" y="0"/>
                </a:moveTo>
                <a:lnTo>
                  <a:pt x="380" y="2"/>
                </a:lnTo>
                <a:lnTo>
                  <a:pt x="422" y="10"/>
                </a:lnTo>
                <a:lnTo>
                  <a:pt x="462" y="24"/>
                </a:lnTo>
                <a:lnTo>
                  <a:pt x="502" y="42"/>
                </a:lnTo>
                <a:lnTo>
                  <a:pt x="539" y="66"/>
                </a:lnTo>
                <a:lnTo>
                  <a:pt x="573" y="94"/>
                </a:lnTo>
                <a:lnTo>
                  <a:pt x="603" y="128"/>
                </a:lnTo>
                <a:lnTo>
                  <a:pt x="629" y="165"/>
                </a:lnTo>
                <a:lnTo>
                  <a:pt x="650" y="205"/>
                </a:lnTo>
                <a:lnTo>
                  <a:pt x="664" y="246"/>
                </a:lnTo>
                <a:lnTo>
                  <a:pt x="672" y="289"/>
                </a:lnTo>
                <a:lnTo>
                  <a:pt x="676" y="332"/>
                </a:lnTo>
                <a:lnTo>
                  <a:pt x="675" y="375"/>
                </a:lnTo>
                <a:lnTo>
                  <a:pt x="667" y="418"/>
                </a:lnTo>
                <a:lnTo>
                  <a:pt x="654" y="460"/>
                </a:lnTo>
                <a:lnTo>
                  <a:pt x="635" y="501"/>
                </a:lnTo>
                <a:lnTo>
                  <a:pt x="611" y="538"/>
                </a:lnTo>
                <a:lnTo>
                  <a:pt x="582" y="573"/>
                </a:lnTo>
                <a:lnTo>
                  <a:pt x="548" y="605"/>
                </a:lnTo>
                <a:lnTo>
                  <a:pt x="510" y="632"/>
                </a:lnTo>
                <a:lnTo>
                  <a:pt x="468" y="652"/>
                </a:lnTo>
                <a:lnTo>
                  <a:pt x="426" y="666"/>
                </a:lnTo>
                <a:lnTo>
                  <a:pt x="382" y="674"/>
                </a:lnTo>
                <a:lnTo>
                  <a:pt x="339" y="678"/>
                </a:lnTo>
                <a:lnTo>
                  <a:pt x="296" y="675"/>
                </a:lnTo>
                <a:lnTo>
                  <a:pt x="254" y="668"/>
                </a:lnTo>
                <a:lnTo>
                  <a:pt x="214" y="654"/>
                </a:lnTo>
                <a:lnTo>
                  <a:pt x="175" y="636"/>
                </a:lnTo>
                <a:lnTo>
                  <a:pt x="138" y="612"/>
                </a:lnTo>
                <a:lnTo>
                  <a:pt x="103" y="583"/>
                </a:lnTo>
                <a:lnTo>
                  <a:pt x="73" y="550"/>
                </a:lnTo>
                <a:lnTo>
                  <a:pt x="48" y="513"/>
                </a:lnTo>
                <a:lnTo>
                  <a:pt x="28" y="473"/>
                </a:lnTo>
                <a:lnTo>
                  <a:pt x="13" y="432"/>
                </a:lnTo>
                <a:lnTo>
                  <a:pt x="4" y="389"/>
                </a:lnTo>
                <a:lnTo>
                  <a:pt x="0" y="346"/>
                </a:lnTo>
                <a:lnTo>
                  <a:pt x="1" y="302"/>
                </a:lnTo>
                <a:lnTo>
                  <a:pt x="9" y="259"/>
                </a:lnTo>
                <a:lnTo>
                  <a:pt x="22" y="217"/>
                </a:lnTo>
                <a:lnTo>
                  <a:pt x="41" y="177"/>
                </a:lnTo>
                <a:lnTo>
                  <a:pt x="65" y="139"/>
                </a:lnTo>
                <a:lnTo>
                  <a:pt x="94" y="105"/>
                </a:lnTo>
                <a:lnTo>
                  <a:pt x="130" y="73"/>
                </a:lnTo>
                <a:lnTo>
                  <a:pt x="167" y="46"/>
                </a:lnTo>
                <a:lnTo>
                  <a:pt x="208" y="26"/>
                </a:lnTo>
                <a:lnTo>
                  <a:pt x="250" y="12"/>
                </a:lnTo>
                <a:lnTo>
                  <a:pt x="294" y="2"/>
                </a:lnTo>
                <a:lnTo>
                  <a:pt x="33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7" name="Freeform 56"/>
          <p:cNvSpPr>
            <a:spLocks noEditPoints="1"/>
          </p:cNvSpPr>
          <p:nvPr/>
        </p:nvSpPr>
        <p:spPr bwMode="auto">
          <a:xfrm rot="220927">
            <a:off x="4881565" y="3306514"/>
            <a:ext cx="785954" cy="739554"/>
          </a:xfrm>
          <a:custGeom>
            <a:avLst/>
            <a:gdLst>
              <a:gd name="T0" fmla="*/ 261 w 420"/>
              <a:gd name="T1" fmla="*/ 343 h 422"/>
              <a:gd name="T2" fmla="*/ 278 w 420"/>
              <a:gd name="T3" fmla="*/ 362 h 422"/>
              <a:gd name="T4" fmla="*/ 249 w 420"/>
              <a:gd name="T5" fmla="*/ 296 h 422"/>
              <a:gd name="T6" fmla="*/ 252 w 420"/>
              <a:gd name="T7" fmla="*/ 321 h 422"/>
              <a:gd name="T8" fmla="*/ 249 w 420"/>
              <a:gd name="T9" fmla="*/ 296 h 422"/>
              <a:gd name="T10" fmla="*/ 222 w 420"/>
              <a:gd name="T11" fmla="*/ 255 h 422"/>
              <a:gd name="T12" fmla="*/ 239 w 420"/>
              <a:gd name="T13" fmla="*/ 273 h 422"/>
              <a:gd name="T14" fmla="*/ 210 w 420"/>
              <a:gd name="T15" fmla="*/ 208 h 422"/>
              <a:gd name="T16" fmla="*/ 212 w 420"/>
              <a:gd name="T17" fmla="*/ 233 h 422"/>
              <a:gd name="T18" fmla="*/ 210 w 420"/>
              <a:gd name="T19" fmla="*/ 208 h 422"/>
              <a:gd name="T20" fmla="*/ 182 w 420"/>
              <a:gd name="T21" fmla="*/ 167 h 422"/>
              <a:gd name="T22" fmla="*/ 199 w 420"/>
              <a:gd name="T23" fmla="*/ 186 h 422"/>
              <a:gd name="T24" fmla="*/ 169 w 420"/>
              <a:gd name="T25" fmla="*/ 121 h 422"/>
              <a:gd name="T26" fmla="*/ 171 w 420"/>
              <a:gd name="T27" fmla="*/ 146 h 422"/>
              <a:gd name="T28" fmla="*/ 169 w 420"/>
              <a:gd name="T29" fmla="*/ 121 h 422"/>
              <a:gd name="T30" fmla="*/ 142 w 420"/>
              <a:gd name="T31" fmla="*/ 80 h 422"/>
              <a:gd name="T32" fmla="*/ 159 w 420"/>
              <a:gd name="T33" fmla="*/ 98 h 422"/>
              <a:gd name="T34" fmla="*/ 129 w 420"/>
              <a:gd name="T35" fmla="*/ 32 h 422"/>
              <a:gd name="T36" fmla="*/ 132 w 420"/>
              <a:gd name="T37" fmla="*/ 57 h 422"/>
              <a:gd name="T38" fmla="*/ 129 w 420"/>
              <a:gd name="T39" fmla="*/ 32 h 422"/>
              <a:gd name="T40" fmla="*/ 241 w 420"/>
              <a:gd name="T41" fmla="*/ 3 h 422"/>
              <a:gd name="T42" fmla="*/ 302 w 420"/>
              <a:gd name="T43" fmla="*/ 21 h 422"/>
              <a:gd name="T44" fmla="*/ 357 w 420"/>
              <a:gd name="T45" fmla="*/ 60 h 422"/>
              <a:gd name="T46" fmla="*/ 400 w 420"/>
              <a:gd name="T47" fmla="*/ 120 h 422"/>
              <a:gd name="T48" fmla="*/ 419 w 420"/>
              <a:gd name="T49" fmla="*/ 188 h 422"/>
              <a:gd name="T50" fmla="*/ 415 w 420"/>
              <a:gd name="T51" fmla="*/ 260 h 422"/>
              <a:gd name="T52" fmla="*/ 386 w 420"/>
              <a:gd name="T53" fmla="*/ 328 h 422"/>
              <a:gd name="T54" fmla="*/ 342 w 420"/>
              <a:gd name="T55" fmla="*/ 375 h 422"/>
              <a:gd name="T56" fmla="*/ 297 w 420"/>
              <a:gd name="T57" fmla="*/ 403 h 422"/>
              <a:gd name="T58" fmla="*/ 281 w 420"/>
              <a:gd name="T59" fmla="*/ 387 h 422"/>
              <a:gd name="T60" fmla="*/ 251 w 420"/>
              <a:gd name="T61" fmla="*/ 418 h 422"/>
              <a:gd name="T62" fmla="*/ 179 w 420"/>
              <a:gd name="T63" fmla="*/ 419 h 422"/>
              <a:gd name="T64" fmla="*/ 118 w 420"/>
              <a:gd name="T65" fmla="*/ 400 h 422"/>
              <a:gd name="T66" fmla="*/ 65 w 420"/>
              <a:gd name="T67" fmla="*/ 362 h 422"/>
              <a:gd name="T68" fmla="*/ 22 w 420"/>
              <a:gd name="T69" fmla="*/ 302 h 422"/>
              <a:gd name="T70" fmla="*/ 2 w 420"/>
              <a:gd name="T71" fmla="*/ 233 h 422"/>
              <a:gd name="T72" fmla="*/ 6 w 420"/>
              <a:gd name="T73" fmla="*/ 162 h 422"/>
              <a:gd name="T74" fmla="*/ 35 w 420"/>
              <a:gd name="T75" fmla="*/ 94 h 422"/>
              <a:gd name="T76" fmla="*/ 85 w 420"/>
              <a:gd name="T77" fmla="*/ 43 h 422"/>
              <a:gd name="T78" fmla="*/ 145 w 420"/>
              <a:gd name="T79" fmla="*/ 11 h 422"/>
              <a:gd name="T80" fmla="*/ 211 w 420"/>
              <a:gd name="T81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0" h="422">
                <a:moveTo>
                  <a:pt x="269" y="339"/>
                </a:moveTo>
                <a:lnTo>
                  <a:pt x="261" y="343"/>
                </a:lnTo>
                <a:lnTo>
                  <a:pt x="272" y="365"/>
                </a:lnTo>
                <a:lnTo>
                  <a:pt x="278" y="362"/>
                </a:lnTo>
                <a:lnTo>
                  <a:pt x="269" y="339"/>
                </a:lnTo>
                <a:close/>
                <a:moveTo>
                  <a:pt x="249" y="296"/>
                </a:moveTo>
                <a:lnTo>
                  <a:pt x="241" y="298"/>
                </a:lnTo>
                <a:lnTo>
                  <a:pt x="252" y="321"/>
                </a:lnTo>
                <a:lnTo>
                  <a:pt x="259" y="318"/>
                </a:lnTo>
                <a:lnTo>
                  <a:pt x="249" y="296"/>
                </a:lnTo>
                <a:close/>
                <a:moveTo>
                  <a:pt x="229" y="252"/>
                </a:moveTo>
                <a:lnTo>
                  <a:pt x="222" y="255"/>
                </a:lnTo>
                <a:lnTo>
                  <a:pt x="232" y="277"/>
                </a:lnTo>
                <a:lnTo>
                  <a:pt x="239" y="273"/>
                </a:lnTo>
                <a:lnTo>
                  <a:pt x="229" y="252"/>
                </a:lnTo>
                <a:close/>
                <a:moveTo>
                  <a:pt x="210" y="208"/>
                </a:moveTo>
                <a:lnTo>
                  <a:pt x="202" y="211"/>
                </a:lnTo>
                <a:lnTo>
                  <a:pt x="212" y="233"/>
                </a:lnTo>
                <a:lnTo>
                  <a:pt x="219" y="229"/>
                </a:lnTo>
                <a:lnTo>
                  <a:pt x="210" y="208"/>
                </a:lnTo>
                <a:close/>
                <a:moveTo>
                  <a:pt x="190" y="165"/>
                </a:moveTo>
                <a:lnTo>
                  <a:pt x="182" y="167"/>
                </a:lnTo>
                <a:lnTo>
                  <a:pt x="192" y="190"/>
                </a:lnTo>
                <a:lnTo>
                  <a:pt x="199" y="186"/>
                </a:lnTo>
                <a:lnTo>
                  <a:pt x="190" y="165"/>
                </a:lnTo>
                <a:close/>
                <a:moveTo>
                  <a:pt x="169" y="121"/>
                </a:moveTo>
                <a:lnTo>
                  <a:pt x="162" y="123"/>
                </a:lnTo>
                <a:lnTo>
                  <a:pt x="171" y="146"/>
                </a:lnTo>
                <a:lnTo>
                  <a:pt x="179" y="142"/>
                </a:lnTo>
                <a:lnTo>
                  <a:pt x="169" y="121"/>
                </a:lnTo>
                <a:close/>
                <a:moveTo>
                  <a:pt x="149" y="76"/>
                </a:moveTo>
                <a:lnTo>
                  <a:pt x="142" y="80"/>
                </a:lnTo>
                <a:lnTo>
                  <a:pt x="151" y="101"/>
                </a:lnTo>
                <a:lnTo>
                  <a:pt x="159" y="98"/>
                </a:lnTo>
                <a:lnTo>
                  <a:pt x="149" y="76"/>
                </a:lnTo>
                <a:close/>
                <a:moveTo>
                  <a:pt x="129" y="32"/>
                </a:moveTo>
                <a:lnTo>
                  <a:pt x="122" y="36"/>
                </a:lnTo>
                <a:lnTo>
                  <a:pt x="132" y="57"/>
                </a:lnTo>
                <a:lnTo>
                  <a:pt x="139" y="55"/>
                </a:lnTo>
                <a:lnTo>
                  <a:pt x="129" y="32"/>
                </a:lnTo>
                <a:close/>
                <a:moveTo>
                  <a:pt x="211" y="0"/>
                </a:moveTo>
                <a:lnTo>
                  <a:pt x="241" y="3"/>
                </a:lnTo>
                <a:lnTo>
                  <a:pt x="273" y="10"/>
                </a:lnTo>
                <a:lnTo>
                  <a:pt x="302" y="21"/>
                </a:lnTo>
                <a:lnTo>
                  <a:pt x="330" y="39"/>
                </a:lnTo>
                <a:lnTo>
                  <a:pt x="357" y="60"/>
                </a:lnTo>
                <a:lnTo>
                  <a:pt x="380" y="88"/>
                </a:lnTo>
                <a:lnTo>
                  <a:pt x="400" y="120"/>
                </a:lnTo>
                <a:lnTo>
                  <a:pt x="412" y="154"/>
                </a:lnTo>
                <a:lnTo>
                  <a:pt x="419" y="188"/>
                </a:lnTo>
                <a:lnTo>
                  <a:pt x="420" y="224"/>
                </a:lnTo>
                <a:lnTo>
                  <a:pt x="415" y="260"/>
                </a:lnTo>
                <a:lnTo>
                  <a:pt x="403" y="294"/>
                </a:lnTo>
                <a:lnTo>
                  <a:pt x="386" y="328"/>
                </a:lnTo>
                <a:lnTo>
                  <a:pt x="362" y="357"/>
                </a:lnTo>
                <a:lnTo>
                  <a:pt x="342" y="375"/>
                </a:lnTo>
                <a:lnTo>
                  <a:pt x="321" y="390"/>
                </a:lnTo>
                <a:lnTo>
                  <a:pt x="297" y="403"/>
                </a:lnTo>
                <a:lnTo>
                  <a:pt x="289" y="383"/>
                </a:lnTo>
                <a:lnTo>
                  <a:pt x="281" y="387"/>
                </a:lnTo>
                <a:lnTo>
                  <a:pt x="290" y="406"/>
                </a:lnTo>
                <a:lnTo>
                  <a:pt x="251" y="418"/>
                </a:lnTo>
                <a:lnTo>
                  <a:pt x="211" y="422"/>
                </a:lnTo>
                <a:lnTo>
                  <a:pt x="179" y="419"/>
                </a:lnTo>
                <a:lnTo>
                  <a:pt x="149" y="412"/>
                </a:lnTo>
                <a:lnTo>
                  <a:pt x="118" y="400"/>
                </a:lnTo>
                <a:lnTo>
                  <a:pt x="91" y="383"/>
                </a:lnTo>
                <a:lnTo>
                  <a:pt x="65" y="362"/>
                </a:lnTo>
                <a:lnTo>
                  <a:pt x="40" y="334"/>
                </a:lnTo>
                <a:lnTo>
                  <a:pt x="22" y="302"/>
                </a:lnTo>
                <a:lnTo>
                  <a:pt x="8" y="268"/>
                </a:lnTo>
                <a:lnTo>
                  <a:pt x="2" y="233"/>
                </a:lnTo>
                <a:lnTo>
                  <a:pt x="0" y="198"/>
                </a:lnTo>
                <a:lnTo>
                  <a:pt x="6" y="162"/>
                </a:lnTo>
                <a:lnTo>
                  <a:pt x="18" y="127"/>
                </a:lnTo>
                <a:lnTo>
                  <a:pt x="35" y="94"/>
                </a:lnTo>
                <a:lnTo>
                  <a:pt x="59" y="65"/>
                </a:lnTo>
                <a:lnTo>
                  <a:pt x="85" y="43"/>
                </a:lnTo>
                <a:lnTo>
                  <a:pt x="114" y="24"/>
                </a:lnTo>
                <a:lnTo>
                  <a:pt x="145" y="11"/>
                </a:lnTo>
                <a:lnTo>
                  <a:pt x="178" y="3"/>
                </a:lnTo>
                <a:lnTo>
                  <a:pt x="211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8" name="Freeform 16"/>
          <p:cNvSpPr>
            <a:spLocks noEditPoints="1"/>
          </p:cNvSpPr>
          <p:nvPr/>
        </p:nvSpPr>
        <p:spPr bwMode="auto">
          <a:xfrm rot="21151937">
            <a:off x="3812660" y="1106259"/>
            <a:ext cx="2191316" cy="4503923"/>
          </a:xfrm>
          <a:custGeom>
            <a:avLst/>
            <a:gdLst>
              <a:gd name="T0" fmla="*/ 1162 w 1171"/>
              <a:gd name="T1" fmla="*/ 2545 h 2570"/>
              <a:gd name="T2" fmla="*/ 1142 w 1171"/>
              <a:gd name="T3" fmla="*/ 2501 h 2570"/>
              <a:gd name="T4" fmla="*/ 1122 w 1171"/>
              <a:gd name="T5" fmla="*/ 2458 h 2570"/>
              <a:gd name="T6" fmla="*/ 1102 w 1171"/>
              <a:gd name="T7" fmla="*/ 2414 h 2570"/>
              <a:gd name="T8" fmla="*/ 1082 w 1171"/>
              <a:gd name="T9" fmla="*/ 2370 h 2570"/>
              <a:gd name="T10" fmla="*/ 1062 w 1171"/>
              <a:gd name="T11" fmla="*/ 2326 h 2570"/>
              <a:gd name="T12" fmla="*/ 1043 w 1171"/>
              <a:gd name="T13" fmla="*/ 2281 h 2570"/>
              <a:gd name="T14" fmla="*/ 1023 w 1171"/>
              <a:gd name="T15" fmla="*/ 2238 h 2570"/>
              <a:gd name="T16" fmla="*/ 1003 w 1171"/>
              <a:gd name="T17" fmla="*/ 2194 h 2570"/>
              <a:gd name="T18" fmla="*/ 982 w 1171"/>
              <a:gd name="T19" fmla="*/ 2150 h 2570"/>
              <a:gd name="T20" fmla="*/ 962 w 1171"/>
              <a:gd name="T21" fmla="*/ 2107 h 2570"/>
              <a:gd name="T22" fmla="*/ 942 w 1171"/>
              <a:gd name="T23" fmla="*/ 2063 h 2570"/>
              <a:gd name="T24" fmla="*/ 922 w 1171"/>
              <a:gd name="T25" fmla="*/ 2019 h 2570"/>
              <a:gd name="T26" fmla="*/ 902 w 1171"/>
              <a:gd name="T27" fmla="*/ 1975 h 2570"/>
              <a:gd name="T28" fmla="*/ 882 w 1171"/>
              <a:gd name="T29" fmla="*/ 1930 h 2570"/>
              <a:gd name="T30" fmla="*/ 863 w 1171"/>
              <a:gd name="T31" fmla="*/ 1887 h 2570"/>
              <a:gd name="T32" fmla="*/ 843 w 1171"/>
              <a:gd name="T33" fmla="*/ 1843 h 2570"/>
              <a:gd name="T34" fmla="*/ 823 w 1171"/>
              <a:gd name="T35" fmla="*/ 1799 h 2570"/>
              <a:gd name="T36" fmla="*/ 803 w 1171"/>
              <a:gd name="T37" fmla="*/ 1755 h 2570"/>
              <a:gd name="T38" fmla="*/ 783 w 1171"/>
              <a:gd name="T39" fmla="*/ 1712 h 2570"/>
              <a:gd name="T40" fmla="*/ 763 w 1171"/>
              <a:gd name="T41" fmla="*/ 1668 h 2570"/>
              <a:gd name="T42" fmla="*/ 743 w 1171"/>
              <a:gd name="T43" fmla="*/ 1624 h 2570"/>
              <a:gd name="T44" fmla="*/ 724 w 1171"/>
              <a:gd name="T45" fmla="*/ 1581 h 2570"/>
              <a:gd name="T46" fmla="*/ 704 w 1171"/>
              <a:gd name="T47" fmla="*/ 1536 h 2570"/>
              <a:gd name="T48" fmla="*/ 684 w 1171"/>
              <a:gd name="T49" fmla="*/ 1492 h 2570"/>
              <a:gd name="T50" fmla="*/ 664 w 1171"/>
              <a:gd name="T51" fmla="*/ 1448 h 2570"/>
              <a:gd name="T52" fmla="*/ 644 w 1171"/>
              <a:gd name="T53" fmla="*/ 1404 h 2570"/>
              <a:gd name="T54" fmla="*/ 624 w 1171"/>
              <a:gd name="T55" fmla="*/ 1361 h 2570"/>
              <a:gd name="T56" fmla="*/ 604 w 1171"/>
              <a:gd name="T57" fmla="*/ 1317 h 2570"/>
              <a:gd name="T58" fmla="*/ 585 w 1171"/>
              <a:gd name="T59" fmla="*/ 1273 h 2570"/>
              <a:gd name="T60" fmla="*/ 565 w 1171"/>
              <a:gd name="T61" fmla="*/ 1230 h 2570"/>
              <a:gd name="T62" fmla="*/ 544 w 1171"/>
              <a:gd name="T63" fmla="*/ 1186 h 2570"/>
              <a:gd name="T64" fmla="*/ 524 w 1171"/>
              <a:gd name="T65" fmla="*/ 1141 h 2570"/>
              <a:gd name="T66" fmla="*/ 504 w 1171"/>
              <a:gd name="T67" fmla="*/ 1097 h 2570"/>
              <a:gd name="T68" fmla="*/ 484 w 1171"/>
              <a:gd name="T69" fmla="*/ 1053 h 2570"/>
              <a:gd name="T70" fmla="*/ 464 w 1171"/>
              <a:gd name="T71" fmla="*/ 1010 h 2570"/>
              <a:gd name="T72" fmla="*/ 444 w 1171"/>
              <a:gd name="T73" fmla="*/ 966 h 2570"/>
              <a:gd name="T74" fmla="*/ 424 w 1171"/>
              <a:gd name="T75" fmla="*/ 922 h 2570"/>
              <a:gd name="T76" fmla="*/ 405 w 1171"/>
              <a:gd name="T77" fmla="*/ 879 h 2570"/>
              <a:gd name="T78" fmla="*/ 385 w 1171"/>
              <a:gd name="T79" fmla="*/ 835 h 2570"/>
              <a:gd name="T80" fmla="*/ 365 w 1171"/>
              <a:gd name="T81" fmla="*/ 790 h 2570"/>
              <a:gd name="T82" fmla="*/ 345 w 1171"/>
              <a:gd name="T83" fmla="*/ 746 h 2570"/>
              <a:gd name="T84" fmla="*/ 325 w 1171"/>
              <a:gd name="T85" fmla="*/ 702 h 2570"/>
              <a:gd name="T86" fmla="*/ 305 w 1171"/>
              <a:gd name="T87" fmla="*/ 659 h 2570"/>
              <a:gd name="T88" fmla="*/ 285 w 1171"/>
              <a:gd name="T89" fmla="*/ 615 h 2570"/>
              <a:gd name="T90" fmla="*/ 266 w 1171"/>
              <a:gd name="T91" fmla="*/ 571 h 2570"/>
              <a:gd name="T92" fmla="*/ 246 w 1171"/>
              <a:gd name="T93" fmla="*/ 527 h 2570"/>
              <a:gd name="T94" fmla="*/ 226 w 1171"/>
              <a:gd name="T95" fmla="*/ 484 h 2570"/>
              <a:gd name="T96" fmla="*/ 206 w 1171"/>
              <a:gd name="T97" fmla="*/ 440 h 2570"/>
              <a:gd name="T98" fmla="*/ 186 w 1171"/>
              <a:gd name="T99" fmla="*/ 395 h 2570"/>
              <a:gd name="T100" fmla="*/ 166 w 1171"/>
              <a:gd name="T101" fmla="*/ 351 h 2570"/>
              <a:gd name="T102" fmla="*/ 147 w 1171"/>
              <a:gd name="T103" fmla="*/ 308 h 2570"/>
              <a:gd name="T104" fmla="*/ 127 w 1171"/>
              <a:gd name="T105" fmla="*/ 264 h 2570"/>
              <a:gd name="T106" fmla="*/ 105 w 1171"/>
              <a:gd name="T107" fmla="*/ 220 h 2570"/>
              <a:gd name="T108" fmla="*/ 86 w 1171"/>
              <a:gd name="T109" fmla="*/ 176 h 2570"/>
              <a:gd name="T110" fmla="*/ 66 w 1171"/>
              <a:gd name="T111" fmla="*/ 133 h 2570"/>
              <a:gd name="T112" fmla="*/ 46 w 1171"/>
              <a:gd name="T113" fmla="*/ 89 h 2570"/>
              <a:gd name="T114" fmla="*/ 26 w 1171"/>
              <a:gd name="T115" fmla="*/ 45 h 2570"/>
              <a:gd name="T116" fmla="*/ 6 w 1171"/>
              <a:gd name="T117" fmla="*/ 0 h 2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71" h="2570">
                <a:moveTo>
                  <a:pt x="1162" y="2545"/>
                </a:moveTo>
                <a:lnTo>
                  <a:pt x="1171" y="2568"/>
                </a:lnTo>
                <a:lnTo>
                  <a:pt x="1164" y="2570"/>
                </a:lnTo>
                <a:lnTo>
                  <a:pt x="1154" y="2549"/>
                </a:lnTo>
                <a:lnTo>
                  <a:pt x="1162" y="2545"/>
                </a:lnTo>
                <a:close/>
                <a:moveTo>
                  <a:pt x="1142" y="2501"/>
                </a:moveTo>
                <a:lnTo>
                  <a:pt x="1151" y="2524"/>
                </a:lnTo>
                <a:lnTo>
                  <a:pt x="1145" y="2526"/>
                </a:lnTo>
                <a:lnTo>
                  <a:pt x="1134" y="2504"/>
                </a:lnTo>
                <a:lnTo>
                  <a:pt x="1142" y="2501"/>
                </a:lnTo>
                <a:close/>
                <a:moveTo>
                  <a:pt x="1122" y="2458"/>
                </a:moveTo>
                <a:lnTo>
                  <a:pt x="1131" y="2479"/>
                </a:lnTo>
                <a:lnTo>
                  <a:pt x="1125" y="2483"/>
                </a:lnTo>
                <a:lnTo>
                  <a:pt x="1114" y="2460"/>
                </a:lnTo>
                <a:lnTo>
                  <a:pt x="1122" y="2458"/>
                </a:lnTo>
                <a:close/>
                <a:moveTo>
                  <a:pt x="1102" y="2414"/>
                </a:moveTo>
                <a:lnTo>
                  <a:pt x="1111" y="2435"/>
                </a:lnTo>
                <a:lnTo>
                  <a:pt x="1105" y="2439"/>
                </a:lnTo>
                <a:lnTo>
                  <a:pt x="1094" y="2417"/>
                </a:lnTo>
                <a:lnTo>
                  <a:pt x="1102" y="2414"/>
                </a:lnTo>
                <a:close/>
                <a:moveTo>
                  <a:pt x="1082" y="2370"/>
                </a:moveTo>
                <a:lnTo>
                  <a:pt x="1092" y="2391"/>
                </a:lnTo>
                <a:lnTo>
                  <a:pt x="1085" y="2395"/>
                </a:lnTo>
                <a:lnTo>
                  <a:pt x="1074" y="2373"/>
                </a:lnTo>
                <a:lnTo>
                  <a:pt x="1082" y="2370"/>
                </a:lnTo>
                <a:close/>
                <a:moveTo>
                  <a:pt x="1062" y="2326"/>
                </a:moveTo>
                <a:lnTo>
                  <a:pt x="1072" y="2348"/>
                </a:lnTo>
                <a:lnTo>
                  <a:pt x="1065" y="2352"/>
                </a:lnTo>
                <a:lnTo>
                  <a:pt x="1055" y="2329"/>
                </a:lnTo>
                <a:lnTo>
                  <a:pt x="1062" y="2326"/>
                </a:lnTo>
                <a:close/>
                <a:moveTo>
                  <a:pt x="1043" y="2281"/>
                </a:moveTo>
                <a:lnTo>
                  <a:pt x="1052" y="2304"/>
                </a:lnTo>
                <a:lnTo>
                  <a:pt x="1045" y="2307"/>
                </a:lnTo>
                <a:lnTo>
                  <a:pt x="1035" y="2285"/>
                </a:lnTo>
                <a:lnTo>
                  <a:pt x="1043" y="2281"/>
                </a:lnTo>
                <a:close/>
                <a:moveTo>
                  <a:pt x="1023" y="2238"/>
                </a:moveTo>
                <a:lnTo>
                  <a:pt x="1032" y="2260"/>
                </a:lnTo>
                <a:lnTo>
                  <a:pt x="1025" y="2263"/>
                </a:lnTo>
                <a:lnTo>
                  <a:pt x="1015" y="2242"/>
                </a:lnTo>
                <a:lnTo>
                  <a:pt x="1023" y="2238"/>
                </a:lnTo>
                <a:close/>
                <a:moveTo>
                  <a:pt x="1003" y="2194"/>
                </a:moveTo>
                <a:lnTo>
                  <a:pt x="1012" y="2216"/>
                </a:lnTo>
                <a:lnTo>
                  <a:pt x="1006" y="2219"/>
                </a:lnTo>
                <a:lnTo>
                  <a:pt x="995" y="2198"/>
                </a:lnTo>
                <a:lnTo>
                  <a:pt x="1003" y="2194"/>
                </a:lnTo>
                <a:close/>
                <a:moveTo>
                  <a:pt x="982" y="2150"/>
                </a:moveTo>
                <a:lnTo>
                  <a:pt x="992" y="2173"/>
                </a:lnTo>
                <a:lnTo>
                  <a:pt x="984" y="2175"/>
                </a:lnTo>
                <a:lnTo>
                  <a:pt x="975" y="2154"/>
                </a:lnTo>
                <a:lnTo>
                  <a:pt x="982" y="2150"/>
                </a:lnTo>
                <a:close/>
                <a:moveTo>
                  <a:pt x="962" y="2107"/>
                </a:moveTo>
                <a:lnTo>
                  <a:pt x="972" y="2128"/>
                </a:lnTo>
                <a:lnTo>
                  <a:pt x="965" y="2132"/>
                </a:lnTo>
                <a:lnTo>
                  <a:pt x="955" y="2109"/>
                </a:lnTo>
                <a:lnTo>
                  <a:pt x="962" y="2107"/>
                </a:lnTo>
                <a:close/>
                <a:moveTo>
                  <a:pt x="942" y="2063"/>
                </a:moveTo>
                <a:lnTo>
                  <a:pt x="953" y="2084"/>
                </a:lnTo>
                <a:lnTo>
                  <a:pt x="945" y="2088"/>
                </a:lnTo>
                <a:lnTo>
                  <a:pt x="935" y="2065"/>
                </a:lnTo>
                <a:lnTo>
                  <a:pt x="942" y="2063"/>
                </a:lnTo>
                <a:close/>
                <a:moveTo>
                  <a:pt x="922" y="2019"/>
                </a:moveTo>
                <a:lnTo>
                  <a:pt x="933" y="2040"/>
                </a:lnTo>
                <a:lnTo>
                  <a:pt x="925" y="2044"/>
                </a:lnTo>
                <a:lnTo>
                  <a:pt x="916" y="2022"/>
                </a:lnTo>
                <a:lnTo>
                  <a:pt x="922" y="2019"/>
                </a:lnTo>
                <a:close/>
                <a:moveTo>
                  <a:pt x="902" y="1975"/>
                </a:moveTo>
                <a:lnTo>
                  <a:pt x="913" y="1997"/>
                </a:lnTo>
                <a:lnTo>
                  <a:pt x="905" y="2001"/>
                </a:lnTo>
                <a:lnTo>
                  <a:pt x="896" y="1978"/>
                </a:lnTo>
                <a:lnTo>
                  <a:pt x="902" y="1975"/>
                </a:lnTo>
                <a:close/>
                <a:moveTo>
                  <a:pt x="882" y="1930"/>
                </a:moveTo>
                <a:lnTo>
                  <a:pt x="893" y="1953"/>
                </a:lnTo>
                <a:lnTo>
                  <a:pt x="885" y="1957"/>
                </a:lnTo>
                <a:lnTo>
                  <a:pt x="876" y="1934"/>
                </a:lnTo>
                <a:lnTo>
                  <a:pt x="882" y="1930"/>
                </a:lnTo>
                <a:close/>
                <a:moveTo>
                  <a:pt x="863" y="1887"/>
                </a:moveTo>
                <a:lnTo>
                  <a:pt x="873" y="1909"/>
                </a:lnTo>
                <a:lnTo>
                  <a:pt x="865" y="1912"/>
                </a:lnTo>
                <a:lnTo>
                  <a:pt x="856" y="1891"/>
                </a:lnTo>
                <a:lnTo>
                  <a:pt x="863" y="1887"/>
                </a:lnTo>
                <a:close/>
                <a:moveTo>
                  <a:pt x="843" y="1843"/>
                </a:moveTo>
                <a:lnTo>
                  <a:pt x="853" y="1865"/>
                </a:lnTo>
                <a:lnTo>
                  <a:pt x="845" y="1868"/>
                </a:lnTo>
                <a:lnTo>
                  <a:pt x="836" y="1847"/>
                </a:lnTo>
                <a:lnTo>
                  <a:pt x="843" y="1843"/>
                </a:lnTo>
                <a:close/>
                <a:moveTo>
                  <a:pt x="823" y="1799"/>
                </a:moveTo>
                <a:lnTo>
                  <a:pt x="833" y="1822"/>
                </a:lnTo>
                <a:lnTo>
                  <a:pt x="826" y="1824"/>
                </a:lnTo>
                <a:lnTo>
                  <a:pt x="816" y="1803"/>
                </a:lnTo>
                <a:lnTo>
                  <a:pt x="823" y="1799"/>
                </a:lnTo>
                <a:close/>
                <a:moveTo>
                  <a:pt x="803" y="1755"/>
                </a:moveTo>
                <a:lnTo>
                  <a:pt x="814" y="1778"/>
                </a:lnTo>
                <a:lnTo>
                  <a:pt x="806" y="1781"/>
                </a:lnTo>
                <a:lnTo>
                  <a:pt x="796" y="1759"/>
                </a:lnTo>
                <a:lnTo>
                  <a:pt x="803" y="1755"/>
                </a:lnTo>
                <a:close/>
                <a:moveTo>
                  <a:pt x="783" y="1712"/>
                </a:moveTo>
                <a:lnTo>
                  <a:pt x="794" y="1733"/>
                </a:lnTo>
                <a:lnTo>
                  <a:pt x="786" y="1737"/>
                </a:lnTo>
                <a:lnTo>
                  <a:pt x="777" y="1714"/>
                </a:lnTo>
                <a:lnTo>
                  <a:pt x="783" y="1712"/>
                </a:lnTo>
                <a:close/>
                <a:moveTo>
                  <a:pt x="763" y="1668"/>
                </a:moveTo>
                <a:lnTo>
                  <a:pt x="773" y="1689"/>
                </a:lnTo>
                <a:lnTo>
                  <a:pt x="766" y="1693"/>
                </a:lnTo>
                <a:lnTo>
                  <a:pt x="755" y="1671"/>
                </a:lnTo>
                <a:lnTo>
                  <a:pt x="763" y="1668"/>
                </a:lnTo>
                <a:close/>
                <a:moveTo>
                  <a:pt x="743" y="1624"/>
                </a:moveTo>
                <a:lnTo>
                  <a:pt x="753" y="1646"/>
                </a:lnTo>
                <a:lnTo>
                  <a:pt x="746" y="1650"/>
                </a:lnTo>
                <a:lnTo>
                  <a:pt x="736" y="1627"/>
                </a:lnTo>
                <a:lnTo>
                  <a:pt x="743" y="1624"/>
                </a:lnTo>
                <a:close/>
                <a:moveTo>
                  <a:pt x="724" y="1581"/>
                </a:moveTo>
                <a:lnTo>
                  <a:pt x="733" y="1602"/>
                </a:lnTo>
                <a:lnTo>
                  <a:pt x="726" y="1606"/>
                </a:lnTo>
                <a:lnTo>
                  <a:pt x="716" y="1583"/>
                </a:lnTo>
                <a:lnTo>
                  <a:pt x="724" y="1581"/>
                </a:lnTo>
                <a:close/>
                <a:moveTo>
                  <a:pt x="704" y="1536"/>
                </a:moveTo>
                <a:lnTo>
                  <a:pt x="713" y="1558"/>
                </a:lnTo>
                <a:lnTo>
                  <a:pt x="706" y="1561"/>
                </a:lnTo>
                <a:lnTo>
                  <a:pt x="696" y="1540"/>
                </a:lnTo>
                <a:lnTo>
                  <a:pt x="704" y="1536"/>
                </a:lnTo>
                <a:close/>
                <a:moveTo>
                  <a:pt x="684" y="1492"/>
                </a:moveTo>
                <a:lnTo>
                  <a:pt x="693" y="1514"/>
                </a:lnTo>
                <a:lnTo>
                  <a:pt x="687" y="1517"/>
                </a:lnTo>
                <a:lnTo>
                  <a:pt x="676" y="1496"/>
                </a:lnTo>
                <a:lnTo>
                  <a:pt x="684" y="1492"/>
                </a:lnTo>
                <a:close/>
                <a:moveTo>
                  <a:pt x="664" y="1448"/>
                </a:moveTo>
                <a:lnTo>
                  <a:pt x="673" y="1471"/>
                </a:lnTo>
                <a:lnTo>
                  <a:pt x="667" y="1473"/>
                </a:lnTo>
                <a:lnTo>
                  <a:pt x="656" y="1452"/>
                </a:lnTo>
                <a:lnTo>
                  <a:pt x="664" y="1448"/>
                </a:lnTo>
                <a:close/>
                <a:moveTo>
                  <a:pt x="644" y="1404"/>
                </a:moveTo>
                <a:lnTo>
                  <a:pt x="653" y="1427"/>
                </a:lnTo>
                <a:lnTo>
                  <a:pt x="647" y="1430"/>
                </a:lnTo>
                <a:lnTo>
                  <a:pt x="636" y="1408"/>
                </a:lnTo>
                <a:lnTo>
                  <a:pt x="644" y="1404"/>
                </a:lnTo>
                <a:close/>
                <a:moveTo>
                  <a:pt x="624" y="1361"/>
                </a:moveTo>
                <a:lnTo>
                  <a:pt x="634" y="1383"/>
                </a:lnTo>
                <a:lnTo>
                  <a:pt x="627" y="1386"/>
                </a:lnTo>
                <a:lnTo>
                  <a:pt x="616" y="1363"/>
                </a:lnTo>
                <a:lnTo>
                  <a:pt x="624" y="1361"/>
                </a:lnTo>
                <a:close/>
                <a:moveTo>
                  <a:pt x="604" y="1317"/>
                </a:moveTo>
                <a:lnTo>
                  <a:pt x="614" y="1338"/>
                </a:lnTo>
                <a:lnTo>
                  <a:pt x="607" y="1342"/>
                </a:lnTo>
                <a:lnTo>
                  <a:pt x="597" y="1320"/>
                </a:lnTo>
                <a:lnTo>
                  <a:pt x="604" y="1317"/>
                </a:lnTo>
                <a:close/>
                <a:moveTo>
                  <a:pt x="585" y="1273"/>
                </a:moveTo>
                <a:lnTo>
                  <a:pt x="594" y="1294"/>
                </a:lnTo>
                <a:lnTo>
                  <a:pt x="587" y="1298"/>
                </a:lnTo>
                <a:lnTo>
                  <a:pt x="577" y="1276"/>
                </a:lnTo>
                <a:lnTo>
                  <a:pt x="585" y="1273"/>
                </a:lnTo>
                <a:close/>
                <a:moveTo>
                  <a:pt x="565" y="1230"/>
                </a:moveTo>
                <a:lnTo>
                  <a:pt x="574" y="1251"/>
                </a:lnTo>
                <a:lnTo>
                  <a:pt x="567" y="1255"/>
                </a:lnTo>
                <a:lnTo>
                  <a:pt x="557" y="1232"/>
                </a:lnTo>
                <a:lnTo>
                  <a:pt x="565" y="1230"/>
                </a:lnTo>
                <a:close/>
                <a:moveTo>
                  <a:pt x="544" y="1186"/>
                </a:moveTo>
                <a:lnTo>
                  <a:pt x="554" y="1207"/>
                </a:lnTo>
                <a:lnTo>
                  <a:pt x="546" y="1211"/>
                </a:lnTo>
                <a:lnTo>
                  <a:pt x="537" y="1188"/>
                </a:lnTo>
                <a:lnTo>
                  <a:pt x="544" y="1186"/>
                </a:lnTo>
                <a:close/>
                <a:moveTo>
                  <a:pt x="524" y="1141"/>
                </a:moveTo>
                <a:lnTo>
                  <a:pt x="534" y="1163"/>
                </a:lnTo>
                <a:lnTo>
                  <a:pt x="526" y="1166"/>
                </a:lnTo>
                <a:lnTo>
                  <a:pt x="517" y="1145"/>
                </a:lnTo>
                <a:lnTo>
                  <a:pt x="524" y="1141"/>
                </a:lnTo>
                <a:close/>
                <a:moveTo>
                  <a:pt x="504" y="1097"/>
                </a:moveTo>
                <a:lnTo>
                  <a:pt x="514" y="1120"/>
                </a:lnTo>
                <a:lnTo>
                  <a:pt x="507" y="1122"/>
                </a:lnTo>
                <a:lnTo>
                  <a:pt x="497" y="1101"/>
                </a:lnTo>
                <a:lnTo>
                  <a:pt x="504" y="1097"/>
                </a:lnTo>
                <a:close/>
                <a:moveTo>
                  <a:pt x="484" y="1053"/>
                </a:moveTo>
                <a:lnTo>
                  <a:pt x="495" y="1076"/>
                </a:lnTo>
                <a:lnTo>
                  <a:pt x="487" y="1079"/>
                </a:lnTo>
                <a:lnTo>
                  <a:pt x="477" y="1057"/>
                </a:lnTo>
                <a:lnTo>
                  <a:pt x="484" y="1053"/>
                </a:lnTo>
                <a:close/>
                <a:moveTo>
                  <a:pt x="464" y="1010"/>
                </a:moveTo>
                <a:lnTo>
                  <a:pt x="475" y="1032"/>
                </a:lnTo>
                <a:lnTo>
                  <a:pt x="467" y="1035"/>
                </a:lnTo>
                <a:lnTo>
                  <a:pt x="458" y="1014"/>
                </a:lnTo>
                <a:lnTo>
                  <a:pt x="464" y="1010"/>
                </a:lnTo>
                <a:close/>
                <a:moveTo>
                  <a:pt x="444" y="966"/>
                </a:moveTo>
                <a:lnTo>
                  <a:pt x="455" y="987"/>
                </a:lnTo>
                <a:lnTo>
                  <a:pt x="447" y="991"/>
                </a:lnTo>
                <a:lnTo>
                  <a:pt x="438" y="969"/>
                </a:lnTo>
                <a:lnTo>
                  <a:pt x="444" y="966"/>
                </a:lnTo>
                <a:close/>
                <a:moveTo>
                  <a:pt x="424" y="922"/>
                </a:moveTo>
                <a:lnTo>
                  <a:pt x="435" y="943"/>
                </a:lnTo>
                <a:lnTo>
                  <a:pt x="427" y="947"/>
                </a:lnTo>
                <a:lnTo>
                  <a:pt x="418" y="925"/>
                </a:lnTo>
                <a:lnTo>
                  <a:pt x="424" y="922"/>
                </a:lnTo>
                <a:close/>
                <a:moveTo>
                  <a:pt x="405" y="879"/>
                </a:moveTo>
                <a:lnTo>
                  <a:pt x="415" y="900"/>
                </a:lnTo>
                <a:lnTo>
                  <a:pt x="407" y="904"/>
                </a:lnTo>
                <a:lnTo>
                  <a:pt x="398" y="881"/>
                </a:lnTo>
                <a:lnTo>
                  <a:pt x="405" y="879"/>
                </a:lnTo>
                <a:close/>
                <a:moveTo>
                  <a:pt x="385" y="835"/>
                </a:moveTo>
                <a:lnTo>
                  <a:pt x="395" y="856"/>
                </a:lnTo>
                <a:lnTo>
                  <a:pt x="387" y="860"/>
                </a:lnTo>
                <a:lnTo>
                  <a:pt x="378" y="837"/>
                </a:lnTo>
                <a:lnTo>
                  <a:pt x="385" y="835"/>
                </a:lnTo>
                <a:close/>
                <a:moveTo>
                  <a:pt x="365" y="790"/>
                </a:moveTo>
                <a:lnTo>
                  <a:pt x="375" y="812"/>
                </a:lnTo>
                <a:lnTo>
                  <a:pt x="368" y="816"/>
                </a:lnTo>
                <a:lnTo>
                  <a:pt x="358" y="794"/>
                </a:lnTo>
                <a:lnTo>
                  <a:pt x="365" y="790"/>
                </a:lnTo>
                <a:close/>
                <a:moveTo>
                  <a:pt x="345" y="746"/>
                </a:moveTo>
                <a:lnTo>
                  <a:pt x="356" y="769"/>
                </a:lnTo>
                <a:lnTo>
                  <a:pt x="348" y="771"/>
                </a:lnTo>
                <a:lnTo>
                  <a:pt x="338" y="750"/>
                </a:lnTo>
                <a:lnTo>
                  <a:pt x="345" y="746"/>
                </a:lnTo>
                <a:close/>
                <a:moveTo>
                  <a:pt x="325" y="702"/>
                </a:moveTo>
                <a:lnTo>
                  <a:pt x="336" y="725"/>
                </a:lnTo>
                <a:lnTo>
                  <a:pt x="328" y="727"/>
                </a:lnTo>
                <a:lnTo>
                  <a:pt x="317" y="706"/>
                </a:lnTo>
                <a:lnTo>
                  <a:pt x="325" y="702"/>
                </a:lnTo>
                <a:close/>
                <a:moveTo>
                  <a:pt x="305" y="659"/>
                </a:moveTo>
                <a:lnTo>
                  <a:pt x="315" y="681"/>
                </a:lnTo>
                <a:lnTo>
                  <a:pt x="308" y="684"/>
                </a:lnTo>
                <a:lnTo>
                  <a:pt x="297" y="663"/>
                </a:lnTo>
                <a:lnTo>
                  <a:pt x="305" y="659"/>
                </a:lnTo>
                <a:close/>
                <a:moveTo>
                  <a:pt x="285" y="615"/>
                </a:moveTo>
                <a:lnTo>
                  <a:pt x="295" y="637"/>
                </a:lnTo>
                <a:lnTo>
                  <a:pt x="288" y="640"/>
                </a:lnTo>
                <a:lnTo>
                  <a:pt x="278" y="619"/>
                </a:lnTo>
                <a:lnTo>
                  <a:pt x="285" y="615"/>
                </a:lnTo>
                <a:close/>
                <a:moveTo>
                  <a:pt x="266" y="571"/>
                </a:moveTo>
                <a:lnTo>
                  <a:pt x="275" y="592"/>
                </a:lnTo>
                <a:lnTo>
                  <a:pt x="268" y="596"/>
                </a:lnTo>
                <a:lnTo>
                  <a:pt x="258" y="574"/>
                </a:lnTo>
                <a:lnTo>
                  <a:pt x="266" y="571"/>
                </a:lnTo>
                <a:close/>
                <a:moveTo>
                  <a:pt x="246" y="527"/>
                </a:moveTo>
                <a:lnTo>
                  <a:pt x="255" y="549"/>
                </a:lnTo>
                <a:lnTo>
                  <a:pt x="248" y="553"/>
                </a:lnTo>
                <a:lnTo>
                  <a:pt x="238" y="530"/>
                </a:lnTo>
                <a:lnTo>
                  <a:pt x="246" y="527"/>
                </a:lnTo>
                <a:close/>
                <a:moveTo>
                  <a:pt x="226" y="484"/>
                </a:moveTo>
                <a:lnTo>
                  <a:pt x="235" y="505"/>
                </a:lnTo>
                <a:lnTo>
                  <a:pt x="229" y="509"/>
                </a:lnTo>
                <a:lnTo>
                  <a:pt x="218" y="486"/>
                </a:lnTo>
                <a:lnTo>
                  <a:pt x="226" y="484"/>
                </a:lnTo>
                <a:close/>
                <a:moveTo>
                  <a:pt x="206" y="440"/>
                </a:moveTo>
                <a:lnTo>
                  <a:pt x="215" y="461"/>
                </a:lnTo>
                <a:lnTo>
                  <a:pt x="209" y="465"/>
                </a:lnTo>
                <a:lnTo>
                  <a:pt x="198" y="443"/>
                </a:lnTo>
                <a:lnTo>
                  <a:pt x="206" y="440"/>
                </a:lnTo>
                <a:close/>
                <a:moveTo>
                  <a:pt x="186" y="395"/>
                </a:moveTo>
                <a:lnTo>
                  <a:pt x="195" y="418"/>
                </a:lnTo>
                <a:lnTo>
                  <a:pt x="189" y="420"/>
                </a:lnTo>
                <a:lnTo>
                  <a:pt x="178" y="399"/>
                </a:lnTo>
                <a:lnTo>
                  <a:pt x="186" y="395"/>
                </a:lnTo>
                <a:close/>
                <a:moveTo>
                  <a:pt x="166" y="351"/>
                </a:moveTo>
                <a:lnTo>
                  <a:pt x="176" y="374"/>
                </a:lnTo>
                <a:lnTo>
                  <a:pt x="169" y="376"/>
                </a:lnTo>
                <a:lnTo>
                  <a:pt x="158" y="355"/>
                </a:lnTo>
                <a:lnTo>
                  <a:pt x="166" y="351"/>
                </a:lnTo>
                <a:close/>
                <a:moveTo>
                  <a:pt x="147" y="308"/>
                </a:moveTo>
                <a:lnTo>
                  <a:pt x="156" y="330"/>
                </a:lnTo>
                <a:lnTo>
                  <a:pt x="149" y="333"/>
                </a:lnTo>
                <a:lnTo>
                  <a:pt x="139" y="312"/>
                </a:lnTo>
                <a:lnTo>
                  <a:pt x="147" y="308"/>
                </a:lnTo>
                <a:close/>
                <a:moveTo>
                  <a:pt x="127" y="264"/>
                </a:moveTo>
                <a:lnTo>
                  <a:pt x="136" y="286"/>
                </a:lnTo>
                <a:lnTo>
                  <a:pt x="129" y="289"/>
                </a:lnTo>
                <a:lnTo>
                  <a:pt x="119" y="268"/>
                </a:lnTo>
                <a:lnTo>
                  <a:pt x="127" y="264"/>
                </a:lnTo>
                <a:close/>
                <a:moveTo>
                  <a:pt x="105" y="220"/>
                </a:moveTo>
                <a:lnTo>
                  <a:pt x="116" y="243"/>
                </a:lnTo>
                <a:lnTo>
                  <a:pt x="109" y="245"/>
                </a:lnTo>
                <a:lnTo>
                  <a:pt x="99" y="223"/>
                </a:lnTo>
                <a:lnTo>
                  <a:pt x="105" y="220"/>
                </a:lnTo>
                <a:close/>
                <a:moveTo>
                  <a:pt x="86" y="176"/>
                </a:moveTo>
                <a:lnTo>
                  <a:pt x="96" y="198"/>
                </a:lnTo>
                <a:lnTo>
                  <a:pt x="88" y="202"/>
                </a:lnTo>
                <a:lnTo>
                  <a:pt x="79" y="179"/>
                </a:lnTo>
                <a:lnTo>
                  <a:pt x="86" y="176"/>
                </a:lnTo>
                <a:close/>
                <a:moveTo>
                  <a:pt x="66" y="133"/>
                </a:moveTo>
                <a:lnTo>
                  <a:pt x="76" y="154"/>
                </a:lnTo>
                <a:lnTo>
                  <a:pt x="68" y="158"/>
                </a:lnTo>
                <a:lnTo>
                  <a:pt x="59" y="135"/>
                </a:lnTo>
                <a:lnTo>
                  <a:pt x="66" y="133"/>
                </a:lnTo>
                <a:close/>
                <a:moveTo>
                  <a:pt x="46" y="89"/>
                </a:moveTo>
                <a:lnTo>
                  <a:pt x="56" y="110"/>
                </a:lnTo>
                <a:lnTo>
                  <a:pt x="49" y="114"/>
                </a:lnTo>
                <a:lnTo>
                  <a:pt x="39" y="92"/>
                </a:lnTo>
                <a:lnTo>
                  <a:pt x="46" y="89"/>
                </a:lnTo>
                <a:close/>
                <a:moveTo>
                  <a:pt x="26" y="45"/>
                </a:moveTo>
                <a:lnTo>
                  <a:pt x="37" y="66"/>
                </a:lnTo>
                <a:lnTo>
                  <a:pt x="29" y="70"/>
                </a:lnTo>
                <a:lnTo>
                  <a:pt x="19" y="48"/>
                </a:lnTo>
                <a:lnTo>
                  <a:pt x="26" y="45"/>
                </a:lnTo>
                <a:close/>
                <a:moveTo>
                  <a:pt x="6" y="0"/>
                </a:moveTo>
                <a:lnTo>
                  <a:pt x="17" y="23"/>
                </a:lnTo>
                <a:lnTo>
                  <a:pt x="9" y="25"/>
                </a:lnTo>
                <a:lnTo>
                  <a:pt x="0" y="4"/>
                </a:lnTo>
                <a:lnTo>
                  <a:pt x="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1" name="Freeform 38"/>
          <p:cNvSpPr/>
          <p:nvPr/>
        </p:nvSpPr>
        <p:spPr bwMode="auto">
          <a:xfrm rot="21151937">
            <a:off x="3670886" y="1798600"/>
            <a:ext cx="1268755" cy="1186443"/>
          </a:xfrm>
          <a:custGeom>
            <a:avLst/>
            <a:gdLst>
              <a:gd name="T0" fmla="*/ 332 w 678"/>
              <a:gd name="T1" fmla="*/ 0 h 677"/>
              <a:gd name="T2" fmla="*/ 375 w 678"/>
              <a:gd name="T3" fmla="*/ 1 h 677"/>
              <a:gd name="T4" fmla="*/ 418 w 678"/>
              <a:gd name="T5" fmla="*/ 9 h 677"/>
              <a:gd name="T6" fmla="*/ 459 w 678"/>
              <a:gd name="T7" fmla="*/ 23 h 677"/>
              <a:gd name="T8" fmla="*/ 500 w 678"/>
              <a:gd name="T9" fmla="*/ 41 h 677"/>
              <a:gd name="T10" fmla="*/ 537 w 678"/>
              <a:gd name="T11" fmla="*/ 65 h 677"/>
              <a:gd name="T12" fmla="*/ 573 w 678"/>
              <a:gd name="T13" fmla="*/ 94 h 677"/>
              <a:gd name="T14" fmla="*/ 604 w 678"/>
              <a:gd name="T15" fmla="*/ 129 h 677"/>
              <a:gd name="T16" fmla="*/ 630 w 678"/>
              <a:gd name="T17" fmla="*/ 166 h 677"/>
              <a:gd name="T18" fmla="*/ 650 w 678"/>
              <a:gd name="T19" fmla="*/ 206 h 677"/>
              <a:gd name="T20" fmla="*/ 664 w 678"/>
              <a:gd name="T21" fmla="*/ 247 h 677"/>
              <a:gd name="T22" fmla="*/ 674 w 678"/>
              <a:gd name="T23" fmla="*/ 289 h 677"/>
              <a:gd name="T24" fmla="*/ 678 w 678"/>
              <a:gd name="T25" fmla="*/ 331 h 677"/>
              <a:gd name="T26" fmla="*/ 675 w 678"/>
              <a:gd name="T27" fmla="*/ 375 h 677"/>
              <a:gd name="T28" fmla="*/ 668 w 678"/>
              <a:gd name="T29" fmla="*/ 417 h 677"/>
              <a:gd name="T30" fmla="*/ 655 w 678"/>
              <a:gd name="T31" fmla="*/ 460 h 677"/>
              <a:gd name="T32" fmla="*/ 637 w 678"/>
              <a:gd name="T33" fmla="*/ 500 h 677"/>
              <a:gd name="T34" fmla="*/ 613 w 678"/>
              <a:gd name="T35" fmla="*/ 538 h 677"/>
              <a:gd name="T36" fmla="*/ 582 w 678"/>
              <a:gd name="T37" fmla="*/ 574 h 677"/>
              <a:gd name="T38" fmla="*/ 549 w 678"/>
              <a:gd name="T39" fmla="*/ 604 h 677"/>
              <a:gd name="T40" fmla="*/ 512 w 678"/>
              <a:gd name="T41" fmla="*/ 629 h 677"/>
              <a:gd name="T42" fmla="*/ 472 w 678"/>
              <a:gd name="T43" fmla="*/ 651 h 677"/>
              <a:gd name="T44" fmla="*/ 431 w 678"/>
              <a:gd name="T45" fmla="*/ 665 h 677"/>
              <a:gd name="T46" fmla="*/ 389 w 678"/>
              <a:gd name="T47" fmla="*/ 674 h 677"/>
              <a:gd name="T48" fmla="*/ 345 w 678"/>
              <a:gd name="T49" fmla="*/ 677 h 677"/>
              <a:gd name="T50" fmla="*/ 302 w 678"/>
              <a:gd name="T51" fmla="*/ 676 h 677"/>
              <a:gd name="T52" fmla="*/ 259 w 678"/>
              <a:gd name="T53" fmla="*/ 668 h 677"/>
              <a:gd name="T54" fmla="*/ 217 w 678"/>
              <a:gd name="T55" fmla="*/ 655 h 677"/>
              <a:gd name="T56" fmla="*/ 177 w 678"/>
              <a:gd name="T57" fmla="*/ 636 h 677"/>
              <a:gd name="T58" fmla="*/ 139 w 678"/>
              <a:gd name="T59" fmla="*/ 612 h 677"/>
              <a:gd name="T60" fmla="*/ 104 w 678"/>
              <a:gd name="T61" fmla="*/ 583 h 677"/>
              <a:gd name="T62" fmla="*/ 73 w 678"/>
              <a:gd name="T63" fmla="*/ 549 h 677"/>
              <a:gd name="T64" fmla="*/ 48 w 678"/>
              <a:gd name="T65" fmla="*/ 512 h 677"/>
              <a:gd name="T66" fmla="*/ 28 w 678"/>
              <a:gd name="T67" fmla="*/ 473 h 677"/>
              <a:gd name="T68" fmla="*/ 13 w 678"/>
              <a:gd name="T69" fmla="*/ 431 h 677"/>
              <a:gd name="T70" fmla="*/ 4 w 678"/>
              <a:gd name="T71" fmla="*/ 388 h 677"/>
              <a:gd name="T72" fmla="*/ 0 w 678"/>
              <a:gd name="T73" fmla="*/ 346 h 677"/>
              <a:gd name="T74" fmla="*/ 3 w 678"/>
              <a:gd name="T75" fmla="*/ 302 h 677"/>
              <a:gd name="T76" fmla="*/ 9 w 678"/>
              <a:gd name="T77" fmla="*/ 260 h 677"/>
              <a:gd name="T78" fmla="*/ 22 w 678"/>
              <a:gd name="T79" fmla="*/ 217 h 677"/>
              <a:gd name="T80" fmla="*/ 41 w 678"/>
              <a:gd name="T81" fmla="*/ 178 h 677"/>
              <a:gd name="T82" fmla="*/ 65 w 678"/>
              <a:gd name="T83" fmla="*/ 139 h 677"/>
              <a:gd name="T84" fmla="*/ 95 w 678"/>
              <a:gd name="T85" fmla="*/ 104 h 677"/>
              <a:gd name="T86" fmla="*/ 128 w 678"/>
              <a:gd name="T87" fmla="*/ 73 h 677"/>
              <a:gd name="T88" fmla="*/ 165 w 678"/>
              <a:gd name="T89" fmla="*/ 48 h 677"/>
              <a:gd name="T90" fmla="*/ 205 w 678"/>
              <a:gd name="T91" fmla="*/ 28 h 677"/>
              <a:gd name="T92" fmla="*/ 246 w 678"/>
              <a:gd name="T93" fmla="*/ 13 h 677"/>
              <a:gd name="T94" fmla="*/ 288 w 678"/>
              <a:gd name="T95" fmla="*/ 4 h 677"/>
              <a:gd name="T96" fmla="*/ 332 w 678"/>
              <a:gd name="T97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78" h="677">
                <a:moveTo>
                  <a:pt x="332" y="0"/>
                </a:moveTo>
                <a:lnTo>
                  <a:pt x="375" y="1"/>
                </a:lnTo>
                <a:lnTo>
                  <a:pt x="418" y="9"/>
                </a:lnTo>
                <a:lnTo>
                  <a:pt x="459" y="23"/>
                </a:lnTo>
                <a:lnTo>
                  <a:pt x="500" y="41"/>
                </a:lnTo>
                <a:lnTo>
                  <a:pt x="537" y="65"/>
                </a:lnTo>
                <a:lnTo>
                  <a:pt x="573" y="94"/>
                </a:lnTo>
                <a:lnTo>
                  <a:pt x="604" y="129"/>
                </a:lnTo>
                <a:lnTo>
                  <a:pt x="630" y="166"/>
                </a:lnTo>
                <a:lnTo>
                  <a:pt x="650" y="206"/>
                </a:lnTo>
                <a:lnTo>
                  <a:pt x="664" y="247"/>
                </a:lnTo>
                <a:lnTo>
                  <a:pt x="674" y="289"/>
                </a:lnTo>
                <a:lnTo>
                  <a:pt x="678" y="331"/>
                </a:lnTo>
                <a:lnTo>
                  <a:pt x="675" y="375"/>
                </a:lnTo>
                <a:lnTo>
                  <a:pt x="668" y="417"/>
                </a:lnTo>
                <a:lnTo>
                  <a:pt x="655" y="460"/>
                </a:lnTo>
                <a:lnTo>
                  <a:pt x="637" y="500"/>
                </a:lnTo>
                <a:lnTo>
                  <a:pt x="613" y="538"/>
                </a:lnTo>
                <a:lnTo>
                  <a:pt x="582" y="574"/>
                </a:lnTo>
                <a:lnTo>
                  <a:pt x="549" y="604"/>
                </a:lnTo>
                <a:lnTo>
                  <a:pt x="512" y="629"/>
                </a:lnTo>
                <a:lnTo>
                  <a:pt x="472" y="651"/>
                </a:lnTo>
                <a:lnTo>
                  <a:pt x="431" y="665"/>
                </a:lnTo>
                <a:lnTo>
                  <a:pt x="389" y="674"/>
                </a:lnTo>
                <a:lnTo>
                  <a:pt x="345" y="677"/>
                </a:lnTo>
                <a:lnTo>
                  <a:pt x="302" y="676"/>
                </a:lnTo>
                <a:lnTo>
                  <a:pt x="259" y="668"/>
                </a:lnTo>
                <a:lnTo>
                  <a:pt x="217" y="655"/>
                </a:lnTo>
                <a:lnTo>
                  <a:pt x="177" y="636"/>
                </a:lnTo>
                <a:lnTo>
                  <a:pt x="139" y="612"/>
                </a:lnTo>
                <a:lnTo>
                  <a:pt x="104" y="583"/>
                </a:lnTo>
                <a:lnTo>
                  <a:pt x="73" y="549"/>
                </a:lnTo>
                <a:lnTo>
                  <a:pt x="48" y="512"/>
                </a:lnTo>
                <a:lnTo>
                  <a:pt x="28" y="473"/>
                </a:lnTo>
                <a:lnTo>
                  <a:pt x="13" y="431"/>
                </a:lnTo>
                <a:lnTo>
                  <a:pt x="4" y="388"/>
                </a:lnTo>
                <a:lnTo>
                  <a:pt x="0" y="346"/>
                </a:lnTo>
                <a:lnTo>
                  <a:pt x="3" y="302"/>
                </a:lnTo>
                <a:lnTo>
                  <a:pt x="9" y="260"/>
                </a:lnTo>
                <a:lnTo>
                  <a:pt x="22" y="217"/>
                </a:lnTo>
                <a:lnTo>
                  <a:pt x="41" y="178"/>
                </a:lnTo>
                <a:lnTo>
                  <a:pt x="65" y="139"/>
                </a:lnTo>
                <a:lnTo>
                  <a:pt x="95" y="104"/>
                </a:lnTo>
                <a:lnTo>
                  <a:pt x="128" y="73"/>
                </a:lnTo>
                <a:lnTo>
                  <a:pt x="165" y="48"/>
                </a:lnTo>
                <a:lnTo>
                  <a:pt x="205" y="28"/>
                </a:lnTo>
                <a:lnTo>
                  <a:pt x="246" y="13"/>
                </a:lnTo>
                <a:lnTo>
                  <a:pt x="288" y="4"/>
                </a:lnTo>
                <a:lnTo>
                  <a:pt x="332" y="0"/>
                </a:lnTo>
                <a:close/>
              </a:path>
            </a:pathLst>
          </a:custGeom>
          <a:solidFill>
            <a:srgbClr val="8725ED"/>
          </a:solidFill>
          <a:ln w="0">
            <a:solidFill>
              <a:srgbClr val="8725ED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2" name="Freeform 70"/>
          <p:cNvSpPr>
            <a:spLocks noEditPoints="1"/>
          </p:cNvSpPr>
          <p:nvPr/>
        </p:nvSpPr>
        <p:spPr bwMode="auto">
          <a:xfrm rot="21151937">
            <a:off x="3290577" y="919269"/>
            <a:ext cx="581981" cy="546780"/>
          </a:xfrm>
          <a:custGeom>
            <a:avLst/>
            <a:gdLst>
              <a:gd name="T0" fmla="*/ 189 w 311"/>
              <a:gd name="T1" fmla="*/ 276 h 312"/>
              <a:gd name="T2" fmla="*/ 182 w 311"/>
              <a:gd name="T3" fmla="*/ 279 h 312"/>
              <a:gd name="T4" fmla="*/ 192 w 311"/>
              <a:gd name="T5" fmla="*/ 301 h 312"/>
              <a:gd name="T6" fmla="*/ 199 w 311"/>
              <a:gd name="T7" fmla="*/ 297 h 312"/>
              <a:gd name="T8" fmla="*/ 189 w 311"/>
              <a:gd name="T9" fmla="*/ 276 h 312"/>
              <a:gd name="T10" fmla="*/ 169 w 311"/>
              <a:gd name="T11" fmla="*/ 232 h 312"/>
              <a:gd name="T12" fmla="*/ 162 w 311"/>
              <a:gd name="T13" fmla="*/ 235 h 312"/>
              <a:gd name="T14" fmla="*/ 172 w 311"/>
              <a:gd name="T15" fmla="*/ 257 h 312"/>
              <a:gd name="T16" fmla="*/ 180 w 311"/>
              <a:gd name="T17" fmla="*/ 253 h 312"/>
              <a:gd name="T18" fmla="*/ 169 w 311"/>
              <a:gd name="T19" fmla="*/ 232 h 312"/>
              <a:gd name="T20" fmla="*/ 149 w 311"/>
              <a:gd name="T21" fmla="*/ 187 h 312"/>
              <a:gd name="T22" fmla="*/ 143 w 311"/>
              <a:gd name="T23" fmla="*/ 191 h 312"/>
              <a:gd name="T24" fmla="*/ 152 w 311"/>
              <a:gd name="T25" fmla="*/ 212 h 312"/>
              <a:gd name="T26" fmla="*/ 160 w 311"/>
              <a:gd name="T27" fmla="*/ 210 h 312"/>
              <a:gd name="T28" fmla="*/ 149 w 311"/>
              <a:gd name="T29" fmla="*/ 187 h 312"/>
              <a:gd name="T30" fmla="*/ 135 w 311"/>
              <a:gd name="T31" fmla="*/ 155 h 312"/>
              <a:gd name="T32" fmla="*/ 127 w 311"/>
              <a:gd name="T33" fmla="*/ 158 h 312"/>
              <a:gd name="T34" fmla="*/ 132 w 311"/>
              <a:gd name="T35" fmla="*/ 169 h 312"/>
              <a:gd name="T36" fmla="*/ 140 w 311"/>
              <a:gd name="T37" fmla="*/ 166 h 312"/>
              <a:gd name="T38" fmla="*/ 135 w 311"/>
              <a:gd name="T39" fmla="*/ 155 h 312"/>
              <a:gd name="T40" fmla="*/ 154 w 311"/>
              <a:gd name="T41" fmla="*/ 0 h 312"/>
              <a:gd name="T42" fmla="*/ 184 w 311"/>
              <a:gd name="T43" fmla="*/ 3 h 312"/>
              <a:gd name="T44" fmla="*/ 211 w 311"/>
              <a:gd name="T45" fmla="*/ 11 h 312"/>
              <a:gd name="T46" fmla="*/ 238 w 311"/>
              <a:gd name="T47" fmla="*/ 26 h 312"/>
              <a:gd name="T48" fmla="*/ 263 w 311"/>
              <a:gd name="T49" fmla="*/ 44 h 312"/>
              <a:gd name="T50" fmla="*/ 283 w 311"/>
              <a:gd name="T51" fmla="*/ 68 h 312"/>
              <a:gd name="T52" fmla="*/ 297 w 311"/>
              <a:gd name="T53" fmla="*/ 94 h 312"/>
              <a:gd name="T54" fmla="*/ 307 w 311"/>
              <a:gd name="T55" fmla="*/ 124 h 312"/>
              <a:gd name="T56" fmla="*/ 311 w 311"/>
              <a:gd name="T57" fmla="*/ 153 h 312"/>
              <a:gd name="T58" fmla="*/ 308 w 311"/>
              <a:gd name="T59" fmla="*/ 183 h 312"/>
              <a:gd name="T60" fmla="*/ 300 w 311"/>
              <a:gd name="T61" fmla="*/ 212 h 312"/>
              <a:gd name="T62" fmla="*/ 287 w 311"/>
              <a:gd name="T63" fmla="*/ 239 h 312"/>
              <a:gd name="T64" fmla="*/ 267 w 311"/>
              <a:gd name="T65" fmla="*/ 264 h 312"/>
              <a:gd name="T66" fmla="*/ 242 w 311"/>
              <a:gd name="T67" fmla="*/ 285 h 312"/>
              <a:gd name="T68" fmla="*/ 215 w 311"/>
              <a:gd name="T69" fmla="*/ 300 h 312"/>
              <a:gd name="T70" fmla="*/ 185 w 311"/>
              <a:gd name="T71" fmla="*/ 309 h 312"/>
              <a:gd name="T72" fmla="*/ 154 w 311"/>
              <a:gd name="T73" fmla="*/ 312 h 312"/>
              <a:gd name="T74" fmla="*/ 125 w 311"/>
              <a:gd name="T75" fmla="*/ 309 h 312"/>
              <a:gd name="T76" fmla="*/ 98 w 311"/>
              <a:gd name="T77" fmla="*/ 301 h 312"/>
              <a:gd name="T78" fmla="*/ 71 w 311"/>
              <a:gd name="T79" fmla="*/ 288 h 312"/>
              <a:gd name="T80" fmla="*/ 47 w 311"/>
              <a:gd name="T81" fmla="*/ 268 h 312"/>
              <a:gd name="T82" fmla="*/ 27 w 311"/>
              <a:gd name="T83" fmla="*/ 244 h 312"/>
              <a:gd name="T84" fmla="*/ 12 w 311"/>
              <a:gd name="T85" fmla="*/ 218 h 312"/>
              <a:gd name="T86" fmla="*/ 4 w 311"/>
              <a:gd name="T87" fmla="*/ 189 h 312"/>
              <a:gd name="T88" fmla="*/ 0 w 311"/>
              <a:gd name="T89" fmla="*/ 159 h 312"/>
              <a:gd name="T90" fmla="*/ 2 w 311"/>
              <a:gd name="T91" fmla="*/ 129 h 312"/>
              <a:gd name="T92" fmla="*/ 10 w 311"/>
              <a:gd name="T93" fmla="*/ 101 h 312"/>
              <a:gd name="T94" fmla="*/ 23 w 311"/>
              <a:gd name="T95" fmla="*/ 73 h 312"/>
              <a:gd name="T96" fmla="*/ 43 w 311"/>
              <a:gd name="T97" fmla="*/ 48 h 312"/>
              <a:gd name="T98" fmla="*/ 67 w 311"/>
              <a:gd name="T99" fmla="*/ 28 h 312"/>
              <a:gd name="T100" fmla="*/ 95 w 311"/>
              <a:gd name="T101" fmla="*/ 12 h 312"/>
              <a:gd name="T102" fmla="*/ 124 w 311"/>
              <a:gd name="T103" fmla="*/ 4 h 312"/>
              <a:gd name="T104" fmla="*/ 154 w 311"/>
              <a:gd name="T105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1" h="312">
                <a:moveTo>
                  <a:pt x="189" y="276"/>
                </a:moveTo>
                <a:lnTo>
                  <a:pt x="182" y="279"/>
                </a:lnTo>
                <a:lnTo>
                  <a:pt x="192" y="301"/>
                </a:lnTo>
                <a:lnTo>
                  <a:pt x="199" y="297"/>
                </a:lnTo>
                <a:lnTo>
                  <a:pt x="189" y="276"/>
                </a:lnTo>
                <a:close/>
                <a:moveTo>
                  <a:pt x="169" y="232"/>
                </a:moveTo>
                <a:lnTo>
                  <a:pt x="162" y="235"/>
                </a:lnTo>
                <a:lnTo>
                  <a:pt x="172" y="257"/>
                </a:lnTo>
                <a:lnTo>
                  <a:pt x="180" y="253"/>
                </a:lnTo>
                <a:lnTo>
                  <a:pt x="169" y="232"/>
                </a:lnTo>
                <a:close/>
                <a:moveTo>
                  <a:pt x="149" y="187"/>
                </a:moveTo>
                <a:lnTo>
                  <a:pt x="143" y="191"/>
                </a:lnTo>
                <a:lnTo>
                  <a:pt x="152" y="212"/>
                </a:lnTo>
                <a:lnTo>
                  <a:pt x="160" y="210"/>
                </a:lnTo>
                <a:lnTo>
                  <a:pt x="149" y="187"/>
                </a:lnTo>
                <a:close/>
                <a:moveTo>
                  <a:pt x="135" y="155"/>
                </a:moveTo>
                <a:lnTo>
                  <a:pt x="127" y="158"/>
                </a:lnTo>
                <a:lnTo>
                  <a:pt x="132" y="169"/>
                </a:lnTo>
                <a:lnTo>
                  <a:pt x="140" y="166"/>
                </a:lnTo>
                <a:lnTo>
                  <a:pt x="135" y="155"/>
                </a:lnTo>
                <a:close/>
                <a:moveTo>
                  <a:pt x="154" y="0"/>
                </a:moveTo>
                <a:lnTo>
                  <a:pt x="184" y="3"/>
                </a:lnTo>
                <a:lnTo>
                  <a:pt x="211" y="11"/>
                </a:lnTo>
                <a:lnTo>
                  <a:pt x="238" y="26"/>
                </a:lnTo>
                <a:lnTo>
                  <a:pt x="263" y="44"/>
                </a:lnTo>
                <a:lnTo>
                  <a:pt x="283" y="68"/>
                </a:lnTo>
                <a:lnTo>
                  <a:pt x="297" y="94"/>
                </a:lnTo>
                <a:lnTo>
                  <a:pt x="307" y="124"/>
                </a:lnTo>
                <a:lnTo>
                  <a:pt x="311" y="153"/>
                </a:lnTo>
                <a:lnTo>
                  <a:pt x="308" y="183"/>
                </a:lnTo>
                <a:lnTo>
                  <a:pt x="300" y="212"/>
                </a:lnTo>
                <a:lnTo>
                  <a:pt x="287" y="239"/>
                </a:lnTo>
                <a:lnTo>
                  <a:pt x="267" y="264"/>
                </a:lnTo>
                <a:lnTo>
                  <a:pt x="242" y="285"/>
                </a:lnTo>
                <a:lnTo>
                  <a:pt x="215" y="300"/>
                </a:lnTo>
                <a:lnTo>
                  <a:pt x="185" y="309"/>
                </a:lnTo>
                <a:lnTo>
                  <a:pt x="154" y="312"/>
                </a:lnTo>
                <a:lnTo>
                  <a:pt x="125" y="309"/>
                </a:lnTo>
                <a:lnTo>
                  <a:pt x="98" y="301"/>
                </a:lnTo>
                <a:lnTo>
                  <a:pt x="71" y="288"/>
                </a:lnTo>
                <a:lnTo>
                  <a:pt x="47" y="268"/>
                </a:lnTo>
                <a:lnTo>
                  <a:pt x="27" y="244"/>
                </a:lnTo>
                <a:lnTo>
                  <a:pt x="12" y="218"/>
                </a:lnTo>
                <a:lnTo>
                  <a:pt x="4" y="189"/>
                </a:lnTo>
                <a:lnTo>
                  <a:pt x="0" y="159"/>
                </a:lnTo>
                <a:lnTo>
                  <a:pt x="2" y="129"/>
                </a:lnTo>
                <a:lnTo>
                  <a:pt x="10" y="101"/>
                </a:lnTo>
                <a:lnTo>
                  <a:pt x="23" y="73"/>
                </a:lnTo>
                <a:lnTo>
                  <a:pt x="43" y="48"/>
                </a:lnTo>
                <a:lnTo>
                  <a:pt x="67" y="28"/>
                </a:lnTo>
                <a:lnTo>
                  <a:pt x="95" y="12"/>
                </a:lnTo>
                <a:lnTo>
                  <a:pt x="124" y="4"/>
                </a:lnTo>
                <a:lnTo>
                  <a:pt x="154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5" name="Freeform 73"/>
          <p:cNvSpPr/>
          <p:nvPr/>
        </p:nvSpPr>
        <p:spPr bwMode="auto">
          <a:xfrm rot="21151937">
            <a:off x="3211968" y="946545"/>
            <a:ext cx="581981" cy="543274"/>
          </a:xfrm>
          <a:custGeom>
            <a:avLst/>
            <a:gdLst>
              <a:gd name="T0" fmla="*/ 152 w 311"/>
              <a:gd name="T1" fmla="*/ 0 h 310"/>
              <a:gd name="T2" fmla="*/ 183 w 311"/>
              <a:gd name="T3" fmla="*/ 1 h 310"/>
              <a:gd name="T4" fmla="*/ 211 w 311"/>
              <a:gd name="T5" fmla="*/ 9 h 310"/>
              <a:gd name="T6" fmla="*/ 238 w 311"/>
              <a:gd name="T7" fmla="*/ 24 h 310"/>
              <a:gd name="T8" fmla="*/ 264 w 311"/>
              <a:gd name="T9" fmla="*/ 42 h 310"/>
              <a:gd name="T10" fmla="*/ 283 w 311"/>
              <a:gd name="T11" fmla="*/ 66 h 310"/>
              <a:gd name="T12" fmla="*/ 298 w 311"/>
              <a:gd name="T13" fmla="*/ 94 h 310"/>
              <a:gd name="T14" fmla="*/ 307 w 311"/>
              <a:gd name="T15" fmla="*/ 122 h 310"/>
              <a:gd name="T16" fmla="*/ 311 w 311"/>
              <a:gd name="T17" fmla="*/ 152 h 310"/>
              <a:gd name="T18" fmla="*/ 309 w 311"/>
              <a:gd name="T19" fmla="*/ 181 h 310"/>
              <a:gd name="T20" fmla="*/ 301 w 311"/>
              <a:gd name="T21" fmla="*/ 210 h 310"/>
              <a:gd name="T22" fmla="*/ 287 w 311"/>
              <a:gd name="T23" fmla="*/ 237 h 310"/>
              <a:gd name="T24" fmla="*/ 268 w 311"/>
              <a:gd name="T25" fmla="*/ 262 h 310"/>
              <a:gd name="T26" fmla="*/ 244 w 311"/>
              <a:gd name="T27" fmla="*/ 283 h 310"/>
              <a:gd name="T28" fmla="*/ 217 w 311"/>
              <a:gd name="T29" fmla="*/ 298 h 310"/>
              <a:gd name="T30" fmla="*/ 188 w 311"/>
              <a:gd name="T31" fmla="*/ 307 h 310"/>
              <a:gd name="T32" fmla="*/ 159 w 311"/>
              <a:gd name="T33" fmla="*/ 310 h 310"/>
              <a:gd name="T34" fmla="*/ 129 w 311"/>
              <a:gd name="T35" fmla="*/ 308 h 310"/>
              <a:gd name="T36" fmla="*/ 101 w 311"/>
              <a:gd name="T37" fmla="*/ 300 h 310"/>
              <a:gd name="T38" fmla="*/ 73 w 311"/>
              <a:gd name="T39" fmla="*/ 286 h 310"/>
              <a:gd name="T40" fmla="*/ 48 w 311"/>
              <a:gd name="T41" fmla="*/ 267 h 310"/>
              <a:gd name="T42" fmla="*/ 28 w 311"/>
              <a:gd name="T43" fmla="*/ 242 h 310"/>
              <a:gd name="T44" fmla="*/ 13 w 311"/>
              <a:gd name="T45" fmla="*/ 216 h 310"/>
              <a:gd name="T46" fmla="*/ 4 w 311"/>
              <a:gd name="T47" fmla="*/ 188 h 310"/>
              <a:gd name="T48" fmla="*/ 0 w 311"/>
              <a:gd name="T49" fmla="*/ 157 h 310"/>
              <a:gd name="T50" fmla="*/ 3 w 311"/>
              <a:gd name="T51" fmla="*/ 128 h 310"/>
              <a:gd name="T52" fmla="*/ 11 w 311"/>
              <a:gd name="T53" fmla="*/ 99 h 310"/>
              <a:gd name="T54" fmla="*/ 24 w 311"/>
              <a:gd name="T55" fmla="*/ 71 h 310"/>
              <a:gd name="T56" fmla="*/ 44 w 311"/>
              <a:gd name="T57" fmla="*/ 47 h 310"/>
              <a:gd name="T58" fmla="*/ 68 w 311"/>
              <a:gd name="T59" fmla="*/ 26 h 310"/>
              <a:gd name="T60" fmla="*/ 94 w 311"/>
              <a:gd name="T61" fmla="*/ 12 h 310"/>
              <a:gd name="T62" fmla="*/ 123 w 311"/>
              <a:gd name="T63" fmla="*/ 2 h 310"/>
              <a:gd name="T64" fmla="*/ 152 w 311"/>
              <a:gd name="T65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1" h="310">
                <a:moveTo>
                  <a:pt x="152" y="0"/>
                </a:moveTo>
                <a:lnTo>
                  <a:pt x="183" y="1"/>
                </a:lnTo>
                <a:lnTo>
                  <a:pt x="211" y="9"/>
                </a:lnTo>
                <a:lnTo>
                  <a:pt x="238" y="24"/>
                </a:lnTo>
                <a:lnTo>
                  <a:pt x="264" y="42"/>
                </a:lnTo>
                <a:lnTo>
                  <a:pt x="283" y="66"/>
                </a:lnTo>
                <a:lnTo>
                  <a:pt x="298" y="94"/>
                </a:lnTo>
                <a:lnTo>
                  <a:pt x="307" y="122"/>
                </a:lnTo>
                <a:lnTo>
                  <a:pt x="311" y="152"/>
                </a:lnTo>
                <a:lnTo>
                  <a:pt x="309" y="181"/>
                </a:lnTo>
                <a:lnTo>
                  <a:pt x="301" y="210"/>
                </a:lnTo>
                <a:lnTo>
                  <a:pt x="287" y="237"/>
                </a:lnTo>
                <a:lnTo>
                  <a:pt x="268" y="262"/>
                </a:lnTo>
                <a:lnTo>
                  <a:pt x="244" y="283"/>
                </a:lnTo>
                <a:lnTo>
                  <a:pt x="217" y="298"/>
                </a:lnTo>
                <a:lnTo>
                  <a:pt x="188" y="307"/>
                </a:lnTo>
                <a:lnTo>
                  <a:pt x="159" y="310"/>
                </a:lnTo>
                <a:lnTo>
                  <a:pt x="129" y="308"/>
                </a:lnTo>
                <a:lnTo>
                  <a:pt x="101" y="300"/>
                </a:lnTo>
                <a:lnTo>
                  <a:pt x="73" y="286"/>
                </a:lnTo>
                <a:lnTo>
                  <a:pt x="48" y="267"/>
                </a:lnTo>
                <a:lnTo>
                  <a:pt x="28" y="242"/>
                </a:lnTo>
                <a:lnTo>
                  <a:pt x="13" y="216"/>
                </a:lnTo>
                <a:lnTo>
                  <a:pt x="4" y="188"/>
                </a:lnTo>
                <a:lnTo>
                  <a:pt x="0" y="157"/>
                </a:lnTo>
                <a:lnTo>
                  <a:pt x="3" y="128"/>
                </a:lnTo>
                <a:lnTo>
                  <a:pt x="11" y="99"/>
                </a:lnTo>
                <a:lnTo>
                  <a:pt x="24" y="71"/>
                </a:lnTo>
                <a:lnTo>
                  <a:pt x="44" y="47"/>
                </a:lnTo>
                <a:lnTo>
                  <a:pt x="68" y="26"/>
                </a:lnTo>
                <a:lnTo>
                  <a:pt x="94" y="12"/>
                </a:lnTo>
                <a:lnTo>
                  <a:pt x="123" y="2"/>
                </a:lnTo>
                <a:lnTo>
                  <a:pt x="152" y="0"/>
                </a:lnTo>
                <a:close/>
              </a:path>
            </a:pathLst>
          </a:custGeom>
          <a:solidFill>
            <a:srgbClr val="5A07B4"/>
          </a:solidFill>
          <a:ln w="0">
            <a:solidFill>
              <a:srgbClr val="5A07B4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6" name="Freeform 89"/>
          <p:cNvSpPr/>
          <p:nvPr/>
        </p:nvSpPr>
        <p:spPr bwMode="auto">
          <a:xfrm rot="21151937">
            <a:off x="4807362" y="3356440"/>
            <a:ext cx="784084" cy="736049"/>
          </a:xfrm>
          <a:custGeom>
            <a:avLst/>
            <a:gdLst>
              <a:gd name="T0" fmla="*/ 223 w 419"/>
              <a:gd name="T1" fmla="*/ 0 h 420"/>
              <a:gd name="T2" fmla="*/ 258 w 419"/>
              <a:gd name="T3" fmla="*/ 5 h 420"/>
              <a:gd name="T4" fmla="*/ 293 w 419"/>
              <a:gd name="T5" fmla="*/ 17 h 420"/>
              <a:gd name="T6" fmla="*/ 325 w 419"/>
              <a:gd name="T7" fmla="*/ 34 h 420"/>
              <a:gd name="T8" fmla="*/ 355 w 419"/>
              <a:gd name="T9" fmla="*/ 58 h 420"/>
              <a:gd name="T10" fmla="*/ 380 w 419"/>
              <a:gd name="T11" fmla="*/ 87 h 420"/>
              <a:gd name="T12" fmla="*/ 399 w 419"/>
              <a:gd name="T13" fmla="*/ 119 h 420"/>
              <a:gd name="T14" fmla="*/ 412 w 419"/>
              <a:gd name="T15" fmla="*/ 152 h 420"/>
              <a:gd name="T16" fmla="*/ 419 w 419"/>
              <a:gd name="T17" fmla="*/ 188 h 420"/>
              <a:gd name="T18" fmla="*/ 419 w 419"/>
              <a:gd name="T19" fmla="*/ 223 h 420"/>
              <a:gd name="T20" fmla="*/ 413 w 419"/>
              <a:gd name="T21" fmla="*/ 259 h 420"/>
              <a:gd name="T22" fmla="*/ 403 w 419"/>
              <a:gd name="T23" fmla="*/ 294 h 420"/>
              <a:gd name="T24" fmla="*/ 384 w 419"/>
              <a:gd name="T25" fmla="*/ 326 h 420"/>
              <a:gd name="T26" fmla="*/ 360 w 419"/>
              <a:gd name="T27" fmla="*/ 355 h 420"/>
              <a:gd name="T28" fmla="*/ 333 w 419"/>
              <a:gd name="T29" fmla="*/ 380 h 420"/>
              <a:gd name="T30" fmla="*/ 301 w 419"/>
              <a:gd name="T31" fmla="*/ 398 h 420"/>
              <a:gd name="T32" fmla="*/ 266 w 419"/>
              <a:gd name="T33" fmla="*/ 412 h 420"/>
              <a:gd name="T34" fmla="*/ 232 w 419"/>
              <a:gd name="T35" fmla="*/ 418 h 420"/>
              <a:gd name="T36" fmla="*/ 196 w 419"/>
              <a:gd name="T37" fmla="*/ 420 h 420"/>
              <a:gd name="T38" fmla="*/ 161 w 419"/>
              <a:gd name="T39" fmla="*/ 414 h 420"/>
              <a:gd name="T40" fmla="*/ 126 w 419"/>
              <a:gd name="T41" fmla="*/ 402 h 420"/>
              <a:gd name="T42" fmla="*/ 93 w 419"/>
              <a:gd name="T43" fmla="*/ 385 h 420"/>
              <a:gd name="T44" fmla="*/ 64 w 419"/>
              <a:gd name="T45" fmla="*/ 361 h 420"/>
              <a:gd name="T46" fmla="*/ 39 w 419"/>
              <a:gd name="T47" fmla="*/ 332 h 420"/>
              <a:gd name="T48" fmla="*/ 20 w 419"/>
              <a:gd name="T49" fmla="*/ 300 h 420"/>
              <a:gd name="T50" fmla="*/ 7 w 419"/>
              <a:gd name="T51" fmla="*/ 267 h 420"/>
              <a:gd name="T52" fmla="*/ 0 w 419"/>
              <a:gd name="T53" fmla="*/ 231 h 420"/>
              <a:gd name="T54" fmla="*/ 0 w 419"/>
              <a:gd name="T55" fmla="*/ 196 h 420"/>
              <a:gd name="T56" fmla="*/ 6 w 419"/>
              <a:gd name="T57" fmla="*/ 160 h 420"/>
              <a:gd name="T58" fmla="*/ 16 w 419"/>
              <a:gd name="T59" fmla="*/ 125 h 420"/>
              <a:gd name="T60" fmla="*/ 35 w 419"/>
              <a:gd name="T61" fmla="*/ 94 h 420"/>
              <a:gd name="T62" fmla="*/ 57 w 419"/>
              <a:gd name="T63" fmla="*/ 65 h 420"/>
              <a:gd name="T64" fmla="*/ 86 w 419"/>
              <a:gd name="T65" fmla="*/ 39 h 420"/>
              <a:gd name="T66" fmla="*/ 118 w 419"/>
              <a:gd name="T67" fmla="*/ 19 h 420"/>
              <a:gd name="T68" fmla="*/ 153 w 419"/>
              <a:gd name="T69" fmla="*/ 8 h 420"/>
              <a:gd name="T70" fmla="*/ 187 w 419"/>
              <a:gd name="T71" fmla="*/ 1 h 420"/>
              <a:gd name="T72" fmla="*/ 223 w 419"/>
              <a:gd name="T7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9" h="420">
                <a:moveTo>
                  <a:pt x="223" y="0"/>
                </a:moveTo>
                <a:lnTo>
                  <a:pt x="258" y="5"/>
                </a:lnTo>
                <a:lnTo>
                  <a:pt x="293" y="17"/>
                </a:lnTo>
                <a:lnTo>
                  <a:pt x="325" y="34"/>
                </a:lnTo>
                <a:lnTo>
                  <a:pt x="355" y="58"/>
                </a:lnTo>
                <a:lnTo>
                  <a:pt x="380" y="87"/>
                </a:lnTo>
                <a:lnTo>
                  <a:pt x="399" y="119"/>
                </a:lnTo>
                <a:lnTo>
                  <a:pt x="412" y="152"/>
                </a:lnTo>
                <a:lnTo>
                  <a:pt x="419" y="188"/>
                </a:lnTo>
                <a:lnTo>
                  <a:pt x="419" y="223"/>
                </a:lnTo>
                <a:lnTo>
                  <a:pt x="413" y="259"/>
                </a:lnTo>
                <a:lnTo>
                  <a:pt x="403" y="294"/>
                </a:lnTo>
                <a:lnTo>
                  <a:pt x="384" y="326"/>
                </a:lnTo>
                <a:lnTo>
                  <a:pt x="360" y="355"/>
                </a:lnTo>
                <a:lnTo>
                  <a:pt x="333" y="380"/>
                </a:lnTo>
                <a:lnTo>
                  <a:pt x="301" y="398"/>
                </a:lnTo>
                <a:lnTo>
                  <a:pt x="266" y="412"/>
                </a:lnTo>
                <a:lnTo>
                  <a:pt x="232" y="418"/>
                </a:lnTo>
                <a:lnTo>
                  <a:pt x="196" y="420"/>
                </a:lnTo>
                <a:lnTo>
                  <a:pt x="161" y="414"/>
                </a:lnTo>
                <a:lnTo>
                  <a:pt x="126" y="402"/>
                </a:lnTo>
                <a:lnTo>
                  <a:pt x="93" y="385"/>
                </a:lnTo>
                <a:lnTo>
                  <a:pt x="64" y="361"/>
                </a:lnTo>
                <a:lnTo>
                  <a:pt x="39" y="332"/>
                </a:lnTo>
                <a:lnTo>
                  <a:pt x="20" y="300"/>
                </a:lnTo>
                <a:lnTo>
                  <a:pt x="7" y="267"/>
                </a:lnTo>
                <a:lnTo>
                  <a:pt x="0" y="231"/>
                </a:lnTo>
                <a:lnTo>
                  <a:pt x="0" y="196"/>
                </a:lnTo>
                <a:lnTo>
                  <a:pt x="6" y="160"/>
                </a:lnTo>
                <a:lnTo>
                  <a:pt x="16" y="125"/>
                </a:lnTo>
                <a:lnTo>
                  <a:pt x="35" y="94"/>
                </a:lnTo>
                <a:lnTo>
                  <a:pt x="57" y="65"/>
                </a:lnTo>
                <a:lnTo>
                  <a:pt x="86" y="39"/>
                </a:lnTo>
                <a:lnTo>
                  <a:pt x="118" y="19"/>
                </a:lnTo>
                <a:lnTo>
                  <a:pt x="153" y="8"/>
                </a:lnTo>
                <a:lnTo>
                  <a:pt x="187" y="1"/>
                </a:lnTo>
                <a:lnTo>
                  <a:pt x="223" y="0"/>
                </a:lnTo>
                <a:close/>
              </a:path>
            </a:pathLst>
          </a:custGeom>
          <a:solidFill>
            <a:srgbClr val="584FFF"/>
          </a:solidFill>
          <a:ln w="0">
            <a:solidFill>
              <a:srgbClr val="584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TW" sz="4000" b="1" dirty="0" smtClean="0">
                <a:solidFill>
                  <a:schemeClr val="bg1"/>
                </a:solidFill>
                <a:latin typeface="+mj-lt"/>
                <a:ea typeface="DFKai-SB" panose="03000509000000000000" pitchFamily="65" charset="-120"/>
              </a:rPr>
              <a:t>2</a:t>
            </a:r>
            <a:endParaRPr lang="zh-TW" altLang="en-US" sz="4000" b="1" dirty="0">
              <a:solidFill>
                <a:schemeClr val="bg1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28" name="Freeform 11"/>
          <p:cNvSpPr/>
          <p:nvPr/>
        </p:nvSpPr>
        <p:spPr bwMode="auto">
          <a:xfrm rot="20825995">
            <a:off x="1218703" y="3015076"/>
            <a:ext cx="18713" cy="21030"/>
          </a:xfrm>
          <a:custGeom>
            <a:avLst/>
            <a:gdLst>
              <a:gd name="T0" fmla="*/ 5 w 10"/>
              <a:gd name="T1" fmla="*/ 0 h 12"/>
              <a:gd name="T2" fmla="*/ 10 w 10"/>
              <a:gd name="T3" fmla="*/ 7 h 12"/>
              <a:gd name="T4" fmla="*/ 5 w 10"/>
              <a:gd name="T5" fmla="*/ 12 h 12"/>
              <a:gd name="T6" fmla="*/ 0 w 10"/>
              <a:gd name="T7" fmla="*/ 7 h 12"/>
              <a:gd name="T8" fmla="*/ 5 w 10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10" y="7"/>
                </a:lnTo>
                <a:lnTo>
                  <a:pt x="5" y="12"/>
                </a:lnTo>
                <a:lnTo>
                  <a:pt x="0" y="7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1" name="Freeform 68"/>
          <p:cNvSpPr/>
          <p:nvPr/>
        </p:nvSpPr>
        <p:spPr bwMode="auto">
          <a:xfrm rot="20825995">
            <a:off x="1218703" y="3015076"/>
            <a:ext cx="18713" cy="21030"/>
          </a:xfrm>
          <a:custGeom>
            <a:avLst/>
            <a:gdLst>
              <a:gd name="T0" fmla="*/ 5 w 10"/>
              <a:gd name="T1" fmla="*/ 0 h 12"/>
              <a:gd name="T2" fmla="*/ 10 w 10"/>
              <a:gd name="T3" fmla="*/ 7 h 12"/>
              <a:gd name="T4" fmla="*/ 5 w 10"/>
              <a:gd name="T5" fmla="*/ 12 h 12"/>
              <a:gd name="T6" fmla="*/ 0 w 10"/>
              <a:gd name="T7" fmla="*/ 7 h 12"/>
              <a:gd name="T8" fmla="*/ 5 w 10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10" y="7"/>
                </a:lnTo>
                <a:lnTo>
                  <a:pt x="5" y="12"/>
                </a:lnTo>
                <a:lnTo>
                  <a:pt x="0" y="7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2" name="Freeform 9"/>
          <p:cNvSpPr/>
          <p:nvPr/>
        </p:nvSpPr>
        <p:spPr bwMode="auto">
          <a:xfrm>
            <a:off x="6046745" y="5815700"/>
            <a:ext cx="31813" cy="28040"/>
          </a:xfrm>
          <a:custGeom>
            <a:avLst/>
            <a:gdLst>
              <a:gd name="T0" fmla="*/ 5 w 17"/>
              <a:gd name="T1" fmla="*/ 0 h 16"/>
              <a:gd name="T2" fmla="*/ 17 w 17"/>
              <a:gd name="T3" fmla="*/ 11 h 16"/>
              <a:gd name="T4" fmla="*/ 12 w 17"/>
              <a:gd name="T5" fmla="*/ 16 h 16"/>
              <a:gd name="T6" fmla="*/ 0 w 17"/>
              <a:gd name="T7" fmla="*/ 6 h 16"/>
              <a:gd name="T8" fmla="*/ 5 w 17"/>
              <a:gd name="T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6">
                <a:moveTo>
                  <a:pt x="5" y="0"/>
                </a:moveTo>
                <a:lnTo>
                  <a:pt x="17" y="11"/>
                </a:lnTo>
                <a:lnTo>
                  <a:pt x="12" y="16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3" name="Freeform 12"/>
          <p:cNvSpPr/>
          <p:nvPr/>
        </p:nvSpPr>
        <p:spPr bwMode="auto">
          <a:xfrm>
            <a:off x="6071069" y="5798177"/>
            <a:ext cx="22456" cy="24535"/>
          </a:xfrm>
          <a:custGeom>
            <a:avLst/>
            <a:gdLst>
              <a:gd name="T0" fmla="*/ 4 w 12"/>
              <a:gd name="T1" fmla="*/ 0 h 14"/>
              <a:gd name="T2" fmla="*/ 12 w 12"/>
              <a:gd name="T3" fmla="*/ 2 h 14"/>
              <a:gd name="T4" fmla="*/ 8 w 12"/>
              <a:gd name="T5" fmla="*/ 14 h 14"/>
              <a:gd name="T6" fmla="*/ 0 w 12"/>
              <a:gd name="T7" fmla="*/ 12 h 14"/>
              <a:gd name="T8" fmla="*/ 4 w 12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4">
                <a:moveTo>
                  <a:pt x="4" y="0"/>
                </a:moveTo>
                <a:lnTo>
                  <a:pt x="12" y="2"/>
                </a:lnTo>
                <a:lnTo>
                  <a:pt x="8" y="14"/>
                </a:lnTo>
                <a:lnTo>
                  <a:pt x="0" y="12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4" name="Freeform 15"/>
          <p:cNvSpPr/>
          <p:nvPr/>
        </p:nvSpPr>
        <p:spPr bwMode="auto">
          <a:xfrm>
            <a:off x="6061713" y="5798177"/>
            <a:ext cx="24328" cy="24535"/>
          </a:xfrm>
          <a:custGeom>
            <a:avLst/>
            <a:gdLst>
              <a:gd name="T0" fmla="*/ 8 w 13"/>
              <a:gd name="T1" fmla="*/ 0 h 14"/>
              <a:gd name="T2" fmla="*/ 13 w 13"/>
              <a:gd name="T3" fmla="*/ 10 h 14"/>
              <a:gd name="T4" fmla="*/ 5 w 13"/>
              <a:gd name="T5" fmla="*/ 14 h 14"/>
              <a:gd name="T6" fmla="*/ 0 w 13"/>
              <a:gd name="T7" fmla="*/ 4 h 14"/>
              <a:gd name="T8" fmla="*/ 8 w 13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13" y="10"/>
                </a:lnTo>
                <a:lnTo>
                  <a:pt x="5" y="14"/>
                </a:lnTo>
                <a:lnTo>
                  <a:pt x="0" y="4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5" name="Freeform 18"/>
          <p:cNvSpPr/>
          <p:nvPr/>
        </p:nvSpPr>
        <p:spPr bwMode="auto">
          <a:xfrm>
            <a:off x="6069201" y="5815700"/>
            <a:ext cx="18713" cy="19278"/>
          </a:xfrm>
          <a:custGeom>
            <a:avLst/>
            <a:gdLst>
              <a:gd name="T0" fmla="*/ 5 w 10"/>
              <a:gd name="T1" fmla="*/ 0 h 11"/>
              <a:gd name="T2" fmla="*/ 10 w 10"/>
              <a:gd name="T3" fmla="*/ 6 h 11"/>
              <a:gd name="T4" fmla="*/ 5 w 10"/>
              <a:gd name="T5" fmla="*/ 11 h 11"/>
              <a:gd name="T6" fmla="*/ 0 w 10"/>
              <a:gd name="T7" fmla="*/ 6 h 11"/>
              <a:gd name="T8" fmla="*/ 5 w 10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1">
                <a:moveTo>
                  <a:pt x="5" y="0"/>
                </a:moveTo>
                <a:lnTo>
                  <a:pt x="10" y="6"/>
                </a:lnTo>
                <a:lnTo>
                  <a:pt x="5" y="11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6" name="Rectangle 21"/>
          <p:cNvSpPr>
            <a:spLocks noChangeArrowheads="1"/>
          </p:cNvSpPr>
          <p:nvPr/>
        </p:nvSpPr>
        <p:spPr bwMode="auto">
          <a:xfrm>
            <a:off x="6065458" y="5813947"/>
            <a:ext cx="14971" cy="2103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7" name="Freeform 22"/>
          <p:cNvSpPr>
            <a:spLocks noEditPoints="1"/>
          </p:cNvSpPr>
          <p:nvPr/>
        </p:nvSpPr>
        <p:spPr bwMode="auto">
          <a:xfrm rot="809835">
            <a:off x="6708600" y="831593"/>
            <a:ext cx="121637" cy="4938542"/>
          </a:xfrm>
          <a:custGeom>
            <a:avLst/>
            <a:gdLst>
              <a:gd name="T0" fmla="*/ 64 w 65"/>
              <a:gd name="T1" fmla="*/ 2794 h 2818"/>
              <a:gd name="T2" fmla="*/ 64 w 65"/>
              <a:gd name="T3" fmla="*/ 2746 h 2818"/>
              <a:gd name="T4" fmla="*/ 63 w 65"/>
              <a:gd name="T5" fmla="*/ 2697 h 2818"/>
              <a:gd name="T6" fmla="*/ 61 w 65"/>
              <a:gd name="T7" fmla="*/ 2650 h 2818"/>
              <a:gd name="T8" fmla="*/ 60 w 65"/>
              <a:gd name="T9" fmla="*/ 2602 h 2818"/>
              <a:gd name="T10" fmla="*/ 60 w 65"/>
              <a:gd name="T11" fmla="*/ 2553 h 2818"/>
              <a:gd name="T12" fmla="*/ 59 w 65"/>
              <a:gd name="T13" fmla="*/ 2505 h 2818"/>
              <a:gd name="T14" fmla="*/ 57 w 65"/>
              <a:gd name="T15" fmla="*/ 2458 h 2818"/>
              <a:gd name="T16" fmla="*/ 57 w 65"/>
              <a:gd name="T17" fmla="*/ 2408 h 2818"/>
              <a:gd name="T18" fmla="*/ 56 w 65"/>
              <a:gd name="T19" fmla="*/ 2361 h 2818"/>
              <a:gd name="T20" fmla="*/ 55 w 65"/>
              <a:gd name="T21" fmla="*/ 2313 h 2818"/>
              <a:gd name="T22" fmla="*/ 53 w 65"/>
              <a:gd name="T23" fmla="*/ 2264 h 2818"/>
              <a:gd name="T24" fmla="*/ 53 w 65"/>
              <a:gd name="T25" fmla="*/ 2216 h 2818"/>
              <a:gd name="T26" fmla="*/ 51 w 65"/>
              <a:gd name="T27" fmla="*/ 2167 h 2818"/>
              <a:gd name="T28" fmla="*/ 51 w 65"/>
              <a:gd name="T29" fmla="*/ 2120 h 2818"/>
              <a:gd name="T30" fmla="*/ 49 w 65"/>
              <a:gd name="T31" fmla="*/ 2072 h 2818"/>
              <a:gd name="T32" fmla="*/ 49 w 65"/>
              <a:gd name="T33" fmla="*/ 2023 h 2818"/>
              <a:gd name="T34" fmla="*/ 48 w 65"/>
              <a:gd name="T35" fmla="*/ 1975 h 2818"/>
              <a:gd name="T36" fmla="*/ 47 w 65"/>
              <a:gd name="T37" fmla="*/ 1928 h 2818"/>
              <a:gd name="T38" fmla="*/ 45 w 65"/>
              <a:gd name="T39" fmla="*/ 1879 h 2818"/>
              <a:gd name="T40" fmla="*/ 45 w 65"/>
              <a:gd name="T41" fmla="*/ 1831 h 2818"/>
              <a:gd name="T42" fmla="*/ 44 w 65"/>
              <a:gd name="T43" fmla="*/ 1782 h 2818"/>
              <a:gd name="T44" fmla="*/ 43 w 65"/>
              <a:gd name="T45" fmla="*/ 1734 h 2818"/>
              <a:gd name="T46" fmla="*/ 43 w 65"/>
              <a:gd name="T47" fmla="*/ 1687 h 2818"/>
              <a:gd name="T48" fmla="*/ 41 w 65"/>
              <a:gd name="T49" fmla="*/ 1638 h 2818"/>
              <a:gd name="T50" fmla="*/ 40 w 65"/>
              <a:gd name="T51" fmla="*/ 1590 h 2818"/>
              <a:gd name="T52" fmla="*/ 39 w 65"/>
              <a:gd name="T53" fmla="*/ 1542 h 2818"/>
              <a:gd name="T54" fmla="*/ 39 w 65"/>
              <a:gd name="T55" fmla="*/ 1493 h 2818"/>
              <a:gd name="T56" fmla="*/ 37 w 65"/>
              <a:gd name="T57" fmla="*/ 1445 h 2818"/>
              <a:gd name="T58" fmla="*/ 36 w 65"/>
              <a:gd name="T59" fmla="*/ 1398 h 2818"/>
              <a:gd name="T60" fmla="*/ 35 w 65"/>
              <a:gd name="T61" fmla="*/ 1349 h 2818"/>
              <a:gd name="T62" fmla="*/ 35 w 65"/>
              <a:gd name="T63" fmla="*/ 1301 h 2818"/>
              <a:gd name="T64" fmla="*/ 33 w 65"/>
              <a:gd name="T65" fmla="*/ 1252 h 2818"/>
              <a:gd name="T66" fmla="*/ 32 w 65"/>
              <a:gd name="T67" fmla="*/ 1204 h 2818"/>
              <a:gd name="T68" fmla="*/ 32 w 65"/>
              <a:gd name="T69" fmla="*/ 1157 h 2818"/>
              <a:gd name="T70" fmla="*/ 31 w 65"/>
              <a:gd name="T71" fmla="*/ 1108 h 2818"/>
              <a:gd name="T72" fmla="*/ 29 w 65"/>
              <a:gd name="T73" fmla="*/ 1060 h 2818"/>
              <a:gd name="T74" fmla="*/ 28 w 65"/>
              <a:gd name="T75" fmla="*/ 1012 h 2818"/>
              <a:gd name="T76" fmla="*/ 28 w 65"/>
              <a:gd name="T77" fmla="*/ 963 h 2818"/>
              <a:gd name="T78" fmla="*/ 27 w 65"/>
              <a:gd name="T79" fmla="*/ 916 h 2818"/>
              <a:gd name="T80" fmla="*/ 26 w 65"/>
              <a:gd name="T81" fmla="*/ 868 h 2818"/>
              <a:gd name="T82" fmla="*/ 24 w 65"/>
              <a:gd name="T83" fmla="*/ 819 h 2818"/>
              <a:gd name="T84" fmla="*/ 24 w 65"/>
              <a:gd name="T85" fmla="*/ 771 h 2818"/>
              <a:gd name="T86" fmla="*/ 23 w 65"/>
              <a:gd name="T87" fmla="*/ 722 h 2818"/>
              <a:gd name="T88" fmla="*/ 22 w 65"/>
              <a:gd name="T89" fmla="*/ 674 h 2818"/>
              <a:gd name="T90" fmla="*/ 22 w 65"/>
              <a:gd name="T91" fmla="*/ 627 h 2818"/>
              <a:gd name="T92" fmla="*/ 20 w 65"/>
              <a:gd name="T93" fmla="*/ 578 h 2818"/>
              <a:gd name="T94" fmla="*/ 19 w 65"/>
              <a:gd name="T95" fmla="*/ 530 h 2818"/>
              <a:gd name="T96" fmla="*/ 18 w 65"/>
              <a:gd name="T97" fmla="*/ 482 h 2818"/>
              <a:gd name="T98" fmla="*/ 18 w 65"/>
              <a:gd name="T99" fmla="*/ 433 h 2818"/>
              <a:gd name="T100" fmla="*/ 16 w 65"/>
              <a:gd name="T101" fmla="*/ 386 h 2818"/>
              <a:gd name="T102" fmla="*/ 15 w 65"/>
              <a:gd name="T103" fmla="*/ 338 h 2818"/>
              <a:gd name="T104" fmla="*/ 14 w 65"/>
              <a:gd name="T105" fmla="*/ 289 h 2818"/>
              <a:gd name="T106" fmla="*/ 14 w 65"/>
              <a:gd name="T107" fmla="*/ 241 h 2818"/>
              <a:gd name="T108" fmla="*/ 12 w 65"/>
              <a:gd name="T109" fmla="*/ 192 h 2818"/>
              <a:gd name="T110" fmla="*/ 11 w 65"/>
              <a:gd name="T111" fmla="*/ 145 h 2818"/>
              <a:gd name="T112" fmla="*/ 11 w 65"/>
              <a:gd name="T113" fmla="*/ 97 h 2818"/>
              <a:gd name="T114" fmla="*/ 10 w 65"/>
              <a:gd name="T115" fmla="*/ 48 h 2818"/>
              <a:gd name="T116" fmla="*/ 8 w 65"/>
              <a:gd name="T117" fmla="*/ 0 h 2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5" h="2818">
                <a:moveTo>
                  <a:pt x="64" y="2794"/>
                </a:moveTo>
                <a:lnTo>
                  <a:pt x="65" y="2818"/>
                </a:lnTo>
                <a:lnTo>
                  <a:pt x="57" y="2818"/>
                </a:lnTo>
                <a:lnTo>
                  <a:pt x="56" y="2794"/>
                </a:lnTo>
                <a:lnTo>
                  <a:pt x="64" y="2794"/>
                </a:lnTo>
                <a:close/>
                <a:moveTo>
                  <a:pt x="64" y="2746"/>
                </a:moveTo>
                <a:lnTo>
                  <a:pt x="64" y="2770"/>
                </a:lnTo>
                <a:lnTo>
                  <a:pt x="56" y="2770"/>
                </a:lnTo>
                <a:lnTo>
                  <a:pt x="56" y="2746"/>
                </a:lnTo>
                <a:lnTo>
                  <a:pt x="64" y="2746"/>
                </a:lnTo>
                <a:close/>
                <a:moveTo>
                  <a:pt x="63" y="2697"/>
                </a:moveTo>
                <a:lnTo>
                  <a:pt x="63" y="2722"/>
                </a:lnTo>
                <a:lnTo>
                  <a:pt x="55" y="2722"/>
                </a:lnTo>
                <a:lnTo>
                  <a:pt x="55" y="2699"/>
                </a:lnTo>
                <a:lnTo>
                  <a:pt x="63" y="2697"/>
                </a:lnTo>
                <a:close/>
                <a:moveTo>
                  <a:pt x="61" y="2650"/>
                </a:moveTo>
                <a:lnTo>
                  <a:pt x="63" y="2673"/>
                </a:lnTo>
                <a:lnTo>
                  <a:pt x="53" y="2673"/>
                </a:lnTo>
                <a:lnTo>
                  <a:pt x="53" y="2650"/>
                </a:lnTo>
                <a:lnTo>
                  <a:pt x="61" y="2650"/>
                </a:lnTo>
                <a:close/>
                <a:moveTo>
                  <a:pt x="60" y="2602"/>
                </a:moveTo>
                <a:lnTo>
                  <a:pt x="61" y="2626"/>
                </a:lnTo>
                <a:lnTo>
                  <a:pt x="53" y="2626"/>
                </a:lnTo>
                <a:lnTo>
                  <a:pt x="52" y="2602"/>
                </a:lnTo>
                <a:lnTo>
                  <a:pt x="60" y="2602"/>
                </a:lnTo>
                <a:close/>
                <a:moveTo>
                  <a:pt x="60" y="2553"/>
                </a:moveTo>
                <a:lnTo>
                  <a:pt x="60" y="2578"/>
                </a:lnTo>
                <a:lnTo>
                  <a:pt x="52" y="2578"/>
                </a:lnTo>
                <a:lnTo>
                  <a:pt x="51" y="2553"/>
                </a:lnTo>
                <a:lnTo>
                  <a:pt x="60" y="2553"/>
                </a:lnTo>
                <a:close/>
                <a:moveTo>
                  <a:pt x="59" y="2505"/>
                </a:moveTo>
                <a:lnTo>
                  <a:pt x="59" y="2529"/>
                </a:lnTo>
                <a:lnTo>
                  <a:pt x="51" y="2529"/>
                </a:lnTo>
                <a:lnTo>
                  <a:pt x="51" y="2505"/>
                </a:lnTo>
                <a:lnTo>
                  <a:pt x="59" y="2505"/>
                </a:lnTo>
                <a:close/>
                <a:moveTo>
                  <a:pt x="57" y="2458"/>
                </a:moveTo>
                <a:lnTo>
                  <a:pt x="59" y="2481"/>
                </a:lnTo>
                <a:lnTo>
                  <a:pt x="51" y="2481"/>
                </a:lnTo>
                <a:lnTo>
                  <a:pt x="49" y="2458"/>
                </a:lnTo>
                <a:lnTo>
                  <a:pt x="57" y="2458"/>
                </a:lnTo>
                <a:close/>
                <a:moveTo>
                  <a:pt x="57" y="2408"/>
                </a:moveTo>
                <a:lnTo>
                  <a:pt x="57" y="2432"/>
                </a:lnTo>
                <a:lnTo>
                  <a:pt x="49" y="2434"/>
                </a:lnTo>
                <a:lnTo>
                  <a:pt x="48" y="2408"/>
                </a:lnTo>
                <a:lnTo>
                  <a:pt x="57" y="2408"/>
                </a:lnTo>
                <a:close/>
                <a:moveTo>
                  <a:pt x="56" y="2361"/>
                </a:moveTo>
                <a:lnTo>
                  <a:pt x="56" y="2385"/>
                </a:lnTo>
                <a:lnTo>
                  <a:pt x="48" y="2385"/>
                </a:lnTo>
                <a:lnTo>
                  <a:pt x="48" y="2361"/>
                </a:lnTo>
                <a:lnTo>
                  <a:pt x="56" y="2361"/>
                </a:lnTo>
                <a:close/>
                <a:moveTo>
                  <a:pt x="55" y="2313"/>
                </a:moveTo>
                <a:lnTo>
                  <a:pt x="55" y="2337"/>
                </a:lnTo>
                <a:lnTo>
                  <a:pt x="47" y="2337"/>
                </a:lnTo>
                <a:lnTo>
                  <a:pt x="47" y="2313"/>
                </a:lnTo>
                <a:lnTo>
                  <a:pt x="55" y="2313"/>
                </a:lnTo>
                <a:close/>
                <a:moveTo>
                  <a:pt x="53" y="2264"/>
                </a:moveTo>
                <a:lnTo>
                  <a:pt x="55" y="2288"/>
                </a:lnTo>
                <a:lnTo>
                  <a:pt x="47" y="2288"/>
                </a:lnTo>
                <a:lnTo>
                  <a:pt x="45" y="2264"/>
                </a:lnTo>
                <a:lnTo>
                  <a:pt x="53" y="2264"/>
                </a:lnTo>
                <a:close/>
                <a:moveTo>
                  <a:pt x="53" y="2216"/>
                </a:moveTo>
                <a:lnTo>
                  <a:pt x="53" y="2240"/>
                </a:lnTo>
                <a:lnTo>
                  <a:pt x="45" y="2240"/>
                </a:lnTo>
                <a:lnTo>
                  <a:pt x="45" y="2216"/>
                </a:lnTo>
                <a:lnTo>
                  <a:pt x="53" y="2216"/>
                </a:lnTo>
                <a:close/>
                <a:moveTo>
                  <a:pt x="51" y="2167"/>
                </a:moveTo>
                <a:lnTo>
                  <a:pt x="52" y="2193"/>
                </a:lnTo>
                <a:lnTo>
                  <a:pt x="44" y="2193"/>
                </a:lnTo>
                <a:lnTo>
                  <a:pt x="44" y="2169"/>
                </a:lnTo>
                <a:lnTo>
                  <a:pt x="51" y="2167"/>
                </a:lnTo>
                <a:close/>
                <a:moveTo>
                  <a:pt x="51" y="2120"/>
                </a:moveTo>
                <a:lnTo>
                  <a:pt x="51" y="2144"/>
                </a:lnTo>
                <a:lnTo>
                  <a:pt x="43" y="2144"/>
                </a:lnTo>
                <a:lnTo>
                  <a:pt x="43" y="2120"/>
                </a:lnTo>
                <a:lnTo>
                  <a:pt x="51" y="2120"/>
                </a:lnTo>
                <a:close/>
                <a:moveTo>
                  <a:pt x="49" y="2072"/>
                </a:moveTo>
                <a:lnTo>
                  <a:pt x="51" y="2096"/>
                </a:lnTo>
                <a:lnTo>
                  <a:pt x="43" y="2096"/>
                </a:lnTo>
                <a:lnTo>
                  <a:pt x="41" y="2072"/>
                </a:lnTo>
                <a:lnTo>
                  <a:pt x="49" y="2072"/>
                </a:lnTo>
                <a:close/>
                <a:moveTo>
                  <a:pt x="49" y="2023"/>
                </a:moveTo>
                <a:lnTo>
                  <a:pt x="49" y="2048"/>
                </a:lnTo>
                <a:lnTo>
                  <a:pt x="41" y="2048"/>
                </a:lnTo>
                <a:lnTo>
                  <a:pt x="41" y="2023"/>
                </a:lnTo>
                <a:lnTo>
                  <a:pt x="49" y="2023"/>
                </a:lnTo>
                <a:close/>
                <a:moveTo>
                  <a:pt x="48" y="1975"/>
                </a:moveTo>
                <a:lnTo>
                  <a:pt x="48" y="1999"/>
                </a:lnTo>
                <a:lnTo>
                  <a:pt x="40" y="1999"/>
                </a:lnTo>
                <a:lnTo>
                  <a:pt x="40" y="1975"/>
                </a:lnTo>
                <a:lnTo>
                  <a:pt x="48" y="1975"/>
                </a:lnTo>
                <a:close/>
                <a:moveTo>
                  <a:pt x="47" y="1928"/>
                </a:moveTo>
                <a:lnTo>
                  <a:pt x="48" y="1951"/>
                </a:lnTo>
                <a:lnTo>
                  <a:pt x="40" y="1951"/>
                </a:lnTo>
                <a:lnTo>
                  <a:pt x="39" y="1928"/>
                </a:lnTo>
                <a:lnTo>
                  <a:pt x="47" y="1928"/>
                </a:lnTo>
                <a:close/>
                <a:moveTo>
                  <a:pt x="45" y="1879"/>
                </a:moveTo>
                <a:lnTo>
                  <a:pt x="47" y="1902"/>
                </a:lnTo>
                <a:lnTo>
                  <a:pt x="39" y="1904"/>
                </a:lnTo>
                <a:lnTo>
                  <a:pt x="37" y="1879"/>
                </a:lnTo>
                <a:lnTo>
                  <a:pt x="45" y="1879"/>
                </a:lnTo>
                <a:close/>
                <a:moveTo>
                  <a:pt x="45" y="1831"/>
                </a:moveTo>
                <a:lnTo>
                  <a:pt x="45" y="1855"/>
                </a:lnTo>
                <a:lnTo>
                  <a:pt x="37" y="1855"/>
                </a:lnTo>
                <a:lnTo>
                  <a:pt x="37" y="1831"/>
                </a:lnTo>
                <a:lnTo>
                  <a:pt x="45" y="1831"/>
                </a:lnTo>
                <a:close/>
                <a:moveTo>
                  <a:pt x="44" y="1782"/>
                </a:moveTo>
                <a:lnTo>
                  <a:pt x="44" y="1807"/>
                </a:lnTo>
                <a:lnTo>
                  <a:pt x="36" y="1807"/>
                </a:lnTo>
                <a:lnTo>
                  <a:pt x="36" y="1783"/>
                </a:lnTo>
                <a:lnTo>
                  <a:pt x="44" y="1782"/>
                </a:lnTo>
                <a:close/>
                <a:moveTo>
                  <a:pt x="43" y="1734"/>
                </a:moveTo>
                <a:lnTo>
                  <a:pt x="44" y="1758"/>
                </a:lnTo>
                <a:lnTo>
                  <a:pt x="36" y="1758"/>
                </a:lnTo>
                <a:lnTo>
                  <a:pt x="35" y="1734"/>
                </a:lnTo>
                <a:lnTo>
                  <a:pt x="43" y="1734"/>
                </a:lnTo>
                <a:close/>
                <a:moveTo>
                  <a:pt x="43" y="1687"/>
                </a:moveTo>
                <a:lnTo>
                  <a:pt x="43" y="1710"/>
                </a:lnTo>
                <a:lnTo>
                  <a:pt x="35" y="1710"/>
                </a:lnTo>
                <a:lnTo>
                  <a:pt x="35" y="1687"/>
                </a:lnTo>
                <a:lnTo>
                  <a:pt x="43" y="1687"/>
                </a:lnTo>
                <a:close/>
                <a:moveTo>
                  <a:pt x="41" y="1638"/>
                </a:moveTo>
                <a:lnTo>
                  <a:pt x="41" y="1663"/>
                </a:lnTo>
                <a:lnTo>
                  <a:pt x="33" y="1663"/>
                </a:lnTo>
                <a:lnTo>
                  <a:pt x="33" y="1639"/>
                </a:lnTo>
                <a:lnTo>
                  <a:pt x="41" y="1638"/>
                </a:lnTo>
                <a:close/>
                <a:moveTo>
                  <a:pt x="40" y="1590"/>
                </a:moveTo>
                <a:lnTo>
                  <a:pt x="40" y="1614"/>
                </a:lnTo>
                <a:lnTo>
                  <a:pt x="32" y="1614"/>
                </a:lnTo>
                <a:lnTo>
                  <a:pt x="32" y="1590"/>
                </a:lnTo>
                <a:lnTo>
                  <a:pt x="40" y="1590"/>
                </a:lnTo>
                <a:close/>
                <a:moveTo>
                  <a:pt x="39" y="1542"/>
                </a:moveTo>
                <a:lnTo>
                  <a:pt x="40" y="1566"/>
                </a:lnTo>
                <a:lnTo>
                  <a:pt x="32" y="1566"/>
                </a:lnTo>
                <a:lnTo>
                  <a:pt x="31" y="1542"/>
                </a:lnTo>
                <a:lnTo>
                  <a:pt x="39" y="1542"/>
                </a:lnTo>
                <a:close/>
                <a:moveTo>
                  <a:pt x="39" y="1493"/>
                </a:moveTo>
                <a:lnTo>
                  <a:pt x="39" y="1517"/>
                </a:lnTo>
                <a:lnTo>
                  <a:pt x="31" y="1518"/>
                </a:lnTo>
                <a:lnTo>
                  <a:pt x="31" y="1493"/>
                </a:lnTo>
                <a:lnTo>
                  <a:pt x="39" y="1493"/>
                </a:lnTo>
                <a:close/>
                <a:moveTo>
                  <a:pt x="37" y="1445"/>
                </a:moveTo>
                <a:lnTo>
                  <a:pt x="37" y="1469"/>
                </a:lnTo>
                <a:lnTo>
                  <a:pt x="29" y="1469"/>
                </a:lnTo>
                <a:lnTo>
                  <a:pt x="29" y="1445"/>
                </a:lnTo>
                <a:lnTo>
                  <a:pt x="37" y="1445"/>
                </a:lnTo>
                <a:close/>
                <a:moveTo>
                  <a:pt x="36" y="1398"/>
                </a:moveTo>
                <a:lnTo>
                  <a:pt x="37" y="1422"/>
                </a:lnTo>
                <a:lnTo>
                  <a:pt x="29" y="1422"/>
                </a:lnTo>
                <a:lnTo>
                  <a:pt x="28" y="1398"/>
                </a:lnTo>
                <a:lnTo>
                  <a:pt x="36" y="1398"/>
                </a:lnTo>
                <a:close/>
                <a:moveTo>
                  <a:pt x="35" y="1349"/>
                </a:moveTo>
                <a:lnTo>
                  <a:pt x="36" y="1373"/>
                </a:lnTo>
                <a:lnTo>
                  <a:pt x="28" y="1374"/>
                </a:lnTo>
                <a:lnTo>
                  <a:pt x="27" y="1349"/>
                </a:lnTo>
                <a:lnTo>
                  <a:pt x="35" y="1349"/>
                </a:lnTo>
                <a:close/>
                <a:moveTo>
                  <a:pt x="35" y="1301"/>
                </a:moveTo>
                <a:lnTo>
                  <a:pt x="35" y="1325"/>
                </a:lnTo>
                <a:lnTo>
                  <a:pt x="27" y="1325"/>
                </a:lnTo>
                <a:lnTo>
                  <a:pt x="27" y="1301"/>
                </a:lnTo>
                <a:lnTo>
                  <a:pt x="35" y="1301"/>
                </a:lnTo>
                <a:close/>
                <a:moveTo>
                  <a:pt x="33" y="1252"/>
                </a:moveTo>
                <a:lnTo>
                  <a:pt x="33" y="1277"/>
                </a:lnTo>
                <a:lnTo>
                  <a:pt x="26" y="1277"/>
                </a:lnTo>
                <a:lnTo>
                  <a:pt x="26" y="1253"/>
                </a:lnTo>
                <a:lnTo>
                  <a:pt x="33" y="1252"/>
                </a:lnTo>
                <a:close/>
                <a:moveTo>
                  <a:pt x="32" y="1204"/>
                </a:moveTo>
                <a:lnTo>
                  <a:pt x="33" y="1228"/>
                </a:lnTo>
                <a:lnTo>
                  <a:pt x="26" y="1228"/>
                </a:lnTo>
                <a:lnTo>
                  <a:pt x="24" y="1204"/>
                </a:lnTo>
                <a:lnTo>
                  <a:pt x="32" y="1204"/>
                </a:lnTo>
                <a:close/>
                <a:moveTo>
                  <a:pt x="32" y="1157"/>
                </a:moveTo>
                <a:lnTo>
                  <a:pt x="32" y="1180"/>
                </a:lnTo>
                <a:lnTo>
                  <a:pt x="24" y="1180"/>
                </a:lnTo>
                <a:lnTo>
                  <a:pt x="24" y="1157"/>
                </a:lnTo>
                <a:lnTo>
                  <a:pt x="32" y="1157"/>
                </a:lnTo>
                <a:close/>
                <a:moveTo>
                  <a:pt x="31" y="1108"/>
                </a:moveTo>
                <a:lnTo>
                  <a:pt x="31" y="1133"/>
                </a:lnTo>
                <a:lnTo>
                  <a:pt x="23" y="1133"/>
                </a:lnTo>
                <a:lnTo>
                  <a:pt x="23" y="1108"/>
                </a:lnTo>
                <a:lnTo>
                  <a:pt x="31" y="1108"/>
                </a:lnTo>
                <a:close/>
                <a:moveTo>
                  <a:pt x="29" y="1060"/>
                </a:moveTo>
                <a:lnTo>
                  <a:pt x="29" y="1084"/>
                </a:lnTo>
                <a:lnTo>
                  <a:pt x="22" y="1084"/>
                </a:lnTo>
                <a:lnTo>
                  <a:pt x="22" y="1060"/>
                </a:lnTo>
                <a:lnTo>
                  <a:pt x="29" y="1060"/>
                </a:lnTo>
                <a:close/>
                <a:moveTo>
                  <a:pt x="28" y="1012"/>
                </a:moveTo>
                <a:lnTo>
                  <a:pt x="29" y="1036"/>
                </a:lnTo>
                <a:lnTo>
                  <a:pt x="22" y="1036"/>
                </a:lnTo>
                <a:lnTo>
                  <a:pt x="20" y="1012"/>
                </a:lnTo>
                <a:lnTo>
                  <a:pt x="28" y="1012"/>
                </a:lnTo>
                <a:close/>
                <a:moveTo>
                  <a:pt x="28" y="963"/>
                </a:moveTo>
                <a:lnTo>
                  <a:pt x="28" y="987"/>
                </a:lnTo>
                <a:lnTo>
                  <a:pt x="20" y="988"/>
                </a:lnTo>
                <a:lnTo>
                  <a:pt x="20" y="963"/>
                </a:lnTo>
                <a:lnTo>
                  <a:pt x="28" y="963"/>
                </a:lnTo>
                <a:close/>
                <a:moveTo>
                  <a:pt x="27" y="916"/>
                </a:moveTo>
                <a:lnTo>
                  <a:pt x="27" y="939"/>
                </a:lnTo>
                <a:lnTo>
                  <a:pt x="19" y="939"/>
                </a:lnTo>
                <a:lnTo>
                  <a:pt x="19" y="916"/>
                </a:lnTo>
                <a:lnTo>
                  <a:pt x="27" y="916"/>
                </a:lnTo>
                <a:close/>
                <a:moveTo>
                  <a:pt x="26" y="868"/>
                </a:moveTo>
                <a:lnTo>
                  <a:pt x="27" y="892"/>
                </a:lnTo>
                <a:lnTo>
                  <a:pt x="19" y="892"/>
                </a:lnTo>
                <a:lnTo>
                  <a:pt x="18" y="868"/>
                </a:lnTo>
                <a:lnTo>
                  <a:pt x="26" y="868"/>
                </a:lnTo>
                <a:close/>
                <a:moveTo>
                  <a:pt x="24" y="819"/>
                </a:moveTo>
                <a:lnTo>
                  <a:pt x="26" y="843"/>
                </a:lnTo>
                <a:lnTo>
                  <a:pt x="18" y="843"/>
                </a:lnTo>
                <a:lnTo>
                  <a:pt x="16" y="819"/>
                </a:lnTo>
                <a:lnTo>
                  <a:pt x="24" y="819"/>
                </a:lnTo>
                <a:close/>
                <a:moveTo>
                  <a:pt x="24" y="771"/>
                </a:moveTo>
                <a:lnTo>
                  <a:pt x="24" y="795"/>
                </a:lnTo>
                <a:lnTo>
                  <a:pt x="16" y="795"/>
                </a:lnTo>
                <a:lnTo>
                  <a:pt x="16" y="771"/>
                </a:lnTo>
                <a:lnTo>
                  <a:pt x="24" y="771"/>
                </a:lnTo>
                <a:close/>
                <a:moveTo>
                  <a:pt x="23" y="722"/>
                </a:moveTo>
                <a:lnTo>
                  <a:pt x="23" y="747"/>
                </a:lnTo>
                <a:lnTo>
                  <a:pt x="15" y="747"/>
                </a:lnTo>
                <a:lnTo>
                  <a:pt x="15" y="723"/>
                </a:lnTo>
                <a:lnTo>
                  <a:pt x="23" y="722"/>
                </a:lnTo>
                <a:close/>
                <a:moveTo>
                  <a:pt x="22" y="674"/>
                </a:moveTo>
                <a:lnTo>
                  <a:pt x="23" y="698"/>
                </a:lnTo>
                <a:lnTo>
                  <a:pt x="15" y="698"/>
                </a:lnTo>
                <a:lnTo>
                  <a:pt x="14" y="674"/>
                </a:lnTo>
                <a:lnTo>
                  <a:pt x="22" y="674"/>
                </a:lnTo>
                <a:close/>
                <a:moveTo>
                  <a:pt x="22" y="627"/>
                </a:moveTo>
                <a:lnTo>
                  <a:pt x="22" y="651"/>
                </a:lnTo>
                <a:lnTo>
                  <a:pt x="14" y="651"/>
                </a:lnTo>
                <a:lnTo>
                  <a:pt x="12" y="627"/>
                </a:lnTo>
                <a:lnTo>
                  <a:pt x="22" y="627"/>
                </a:lnTo>
                <a:close/>
                <a:moveTo>
                  <a:pt x="20" y="578"/>
                </a:moveTo>
                <a:lnTo>
                  <a:pt x="20" y="603"/>
                </a:lnTo>
                <a:lnTo>
                  <a:pt x="12" y="603"/>
                </a:lnTo>
                <a:lnTo>
                  <a:pt x="12" y="578"/>
                </a:lnTo>
                <a:lnTo>
                  <a:pt x="20" y="578"/>
                </a:lnTo>
                <a:close/>
                <a:moveTo>
                  <a:pt x="19" y="530"/>
                </a:moveTo>
                <a:lnTo>
                  <a:pt x="19" y="554"/>
                </a:lnTo>
                <a:lnTo>
                  <a:pt x="11" y="554"/>
                </a:lnTo>
                <a:lnTo>
                  <a:pt x="11" y="530"/>
                </a:lnTo>
                <a:lnTo>
                  <a:pt x="19" y="530"/>
                </a:lnTo>
                <a:close/>
                <a:moveTo>
                  <a:pt x="18" y="482"/>
                </a:moveTo>
                <a:lnTo>
                  <a:pt x="19" y="506"/>
                </a:lnTo>
                <a:lnTo>
                  <a:pt x="11" y="506"/>
                </a:lnTo>
                <a:lnTo>
                  <a:pt x="10" y="482"/>
                </a:lnTo>
                <a:lnTo>
                  <a:pt x="18" y="482"/>
                </a:lnTo>
                <a:close/>
                <a:moveTo>
                  <a:pt x="18" y="433"/>
                </a:moveTo>
                <a:lnTo>
                  <a:pt x="18" y="457"/>
                </a:lnTo>
                <a:lnTo>
                  <a:pt x="10" y="458"/>
                </a:lnTo>
                <a:lnTo>
                  <a:pt x="10" y="433"/>
                </a:lnTo>
                <a:lnTo>
                  <a:pt x="18" y="433"/>
                </a:lnTo>
                <a:close/>
                <a:moveTo>
                  <a:pt x="16" y="386"/>
                </a:moveTo>
                <a:lnTo>
                  <a:pt x="16" y="409"/>
                </a:lnTo>
                <a:lnTo>
                  <a:pt x="8" y="409"/>
                </a:lnTo>
                <a:lnTo>
                  <a:pt x="8" y="386"/>
                </a:lnTo>
                <a:lnTo>
                  <a:pt x="16" y="386"/>
                </a:lnTo>
                <a:close/>
                <a:moveTo>
                  <a:pt x="15" y="338"/>
                </a:moveTo>
                <a:lnTo>
                  <a:pt x="16" y="362"/>
                </a:lnTo>
                <a:lnTo>
                  <a:pt x="7" y="362"/>
                </a:lnTo>
                <a:lnTo>
                  <a:pt x="7" y="338"/>
                </a:lnTo>
                <a:lnTo>
                  <a:pt x="15" y="338"/>
                </a:lnTo>
                <a:close/>
                <a:moveTo>
                  <a:pt x="14" y="289"/>
                </a:moveTo>
                <a:lnTo>
                  <a:pt x="15" y="313"/>
                </a:lnTo>
                <a:lnTo>
                  <a:pt x="7" y="313"/>
                </a:lnTo>
                <a:lnTo>
                  <a:pt x="6" y="289"/>
                </a:lnTo>
                <a:lnTo>
                  <a:pt x="14" y="289"/>
                </a:lnTo>
                <a:close/>
                <a:moveTo>
                  <a:pt x="14" y="241"/>
                </a:moveTo>
                <a:lnTo>
                  <a:pt x="14" y="265"/>
                </a:lnTo>
                <a:lnTo>
                  <a:pt x="6" y="265"/>
                </a:lnTo>
                <a:lnTo>
                  <a:pt x="6" y="241"/>
                </a:lnTo>
                <a:lnTo>
                  <a:pt x="14" y="241"/>
                </a:lnTo>
                <a:close/>
                <a:moveTo>
                  <a:pt x="12" y="192"/>
                </a:moveTo>
                <a:lnTo>
                  <a:pt x="12" y="217"/>
                </a:lnTo>
                <a:lnTo>
                  <a:pt x="4" y="217"/>
                </a:lnTo>
                <a:lnTo>
                  <a:pt x="4" y="194"/>
                </a:lnTo>
                <a:lnTo>
                  <a:pt x="12" y="192"/>
                </a:lnTo>
                <a:close/>
                <a:moveTo>
                  <a:pt x="11" y="145"/>
                </a:moveTo>
                <a:lnTo>
                  <a:pt x="12" y="168"/>
                </a:lnTo>
                <a:lnTo>
                  <a:pt x="4" y="168"/>
                </a:lnTo>
                <a:lnTo>
                  <a:pt x="3" y="145"/>
                </a:lnTo>
                <a:lnTo>
                  <a:pt x="11" y="145"/>
                </a:lnTo>
                <a:close/>
                <a:moveTo>
                  <a:pt x="11" y="97"/>
                </a:moveTo>
                <a:lnTo>
                  <a:pt x="11" y="121"/>
                </a:lnTo>
                <a:lnTo>
                  <a:pt x="3" y="121"/>
                </a:lnTo>
                <a:lnTo>
                  <a:pt x="2" y="97"/>
                </a:lnTo>
                <a:lnTo>
                  <a:pt x="11" y="97"/>
                </a:lnTo>
                <a:close/>
                <a:moveTo>
                  <a:pt x="10" y="48"/>
                </a:moveTo>
                <a:lnTo>
                  <a:pt x="10" y="73"/>
                </a:lnTo>
                <a:lnTo>
                  <a:pt x="2" y="73"/>
                </a:lnTo>
                <a:lnTo>
                  <a:pt x="2" y="48"/>
                </a:lnTo>
                <a:lnTo>
                  <a:pt x="10" y="48"/>
                </a:lnTo>
                <a:close/>
                <a:moveTo>
                  <a:pt x="8" y="0"/>
                </a:moveTo>
                <a:lnTo>
                  <a:pt x="8" y="24"/>
                </a:lnTo>
                <a:lnTo>
                  <a:pt x="0" y="24"/>
                </a:lnTo>
                <a:lnTo>
                  <a:pt x="0" y="0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9" name="Freeform 28"/>
          <p:cNvSpPr>
            <a:spLocks noEditPoints="1"/>
          </p:cNvSpPr>
          <p:nvPr/>
        </p:nvSpPr>
        <p:spPr bwMode="auto">
          <a:xfrm rot="809835">
            <a:off x="6339499" y="1378412"/>
            <a:ext cx="1266884" cy="1186443"/>
          </a:xfrm>
          <a:custGeom>
            <a:avLst/>
            <a:gdLst>
              <a:gd name="T0" fmla="*/ 294 w 677"/>
              <a:gd name="T1" fmla="*/ 606 h 677"/>
              <a:gd name="T2" fmla="*/ 303 w 677"/>
              <a:gd name="T3" fmla="*/ 630 h 677"/>
              <a:gd name="T4" fmla="*/ 300 w 677"/>
              <a:gd name="T5" fmla="*/ 557 h 677"/>
              <a:gd name="T6" fmla="*/ 294 w 677"/>
              <a:gd name="T7" fmla="*/ 581 h 677"/>
              <a:gd name="T8" fmla="*/ 300 w 677"/>
              <a:gd name="T9" fmla="*/ 557 h 677"/>
              <a:gd name="T10" fmla="*/ 292 w 677"/>
              <a:gd name="T11" fmla="*/ 509 h 677"/>
              <a:gd name="T12" fmla="*/ 300 w 677"/>
              <a:gd name="T13" fmla="*/ 533 h 677"/>
              <a:gd name="T14" fmla="*/ 299 w 677"/>
              <a:gd name="T15" fmla="*/ 460 h 677"/>
              <a:gd name="T16" fmla="*/ 291 w 677"/>
              <a:gd name="T17" fmla="*/ 485 h 677"/>
              <a:gd name="T18" fmla="*/ 299 w 677"/>
              <a:gd name="T19" fmla="*/ 460 h 677"/>
              <a:gd name="T20" fmla="*/ 290 w 677"/>
              <a:gd name="T21" fmla="*/ 412 h 677"/>
              <a:gd name="T22" fmla="*/ 299 w 677"/>
              <a:gd name="T23" fmla="*/ 436 h 677"/>
              <a:gd name="T24" fmla="*/ 298 w 677"/>
              <a:gd name="T25" fmla="*/ 365 h 677"/>
              <a:gd name="T26" fmla="*/ 290 w 677"/>
              <a:gd name="T27" fmla="*/ 389 h 677"/>
              <a:gd name="T28" fmla="*/ 298 w 677"/>
              <a:gd name="T29" fmla="*/ 365 h 677"/>
              <a:gd name="T30" fmla="*/ 288 w 677"/>
              <a:gd name="T31" fmla="*/ 316 h 677"/>
              <a:gd name="T32" fmla="*/ 296 w 677"/>
              <a:gd name="T33" fmla="*/ 341 h 677"/>
              <a:gd name="T34" fmla="*/ 295 w 677"/>
              <a:gd name="T35" fmla="*/ 268 h 677"/>
              <a:gd name="T36" fmla="*/ 287 w 677"/>
              <a:gd name="T37" fmla="*/ 292 h 677"/>
              <a:gd name="T38" fmla="*/ 295 w 677"/>
              <a:gd name="T39" fmla="*/ 268 h 677"/>
              <a:gd name="T40" fmla="*/ 286 w 677"/>
              <a:gd name="T41" fmla="*/ 220 h 677"/>
              <a:gd name="T42" fmla="*/ 295 w 677"/>
              <a:gd name="T43" fmla="*/ 244 h 677"/>
              <a:gd name="T44" fmla="*/ 294 w 677"/>
              <a:gd name="T45" fmla="*/ 171 h 677"/>
              <a:gd name="T46" fmla="*/ 286 w 677"/>
              <a:gd name="T47" fmla="*/ 196 h 677"/>
              <a:gd name="T48" fmla="*/ 294 w 677"/>
              <a:gd name="T49" fmla="*/ 171 h 677"/>
              <a:gd name="T50" fmla="*/ 284 w 677"/>
              <a:gd name="T51" fmla="*/ 124 h 677"/>
              <a:gd name="T52" fmla="*/ 292 w 677"/>
              <a:gd name="T53" fmla="*/ 147 h 677"/>
              <a:gd name="T54" fmla="*/ 291 w 677"/>
              <a:gd name="T55" fmla="*/ 76 h 677"/>
              <a:gd name="T56" fmla="*/ 283 w 677"/>
              <a:gd name="T57" fmla="*/ 100 h 677"/>
              <a:gd name="T58" fmla="*/ 291 w 677"/>
              <a:gd name="T59" fmla="*/ 76 h 677"/>
              <a:gd name="T60" fmla="*/ 282 w 677"/>
              <a:gd name="T61" fmla="*/ 27 h 677"/>
              <a:gd name="T62" fmla="*/ 291 w 677"/>
              <a:gd name="T63" fmla="*/ 51 h 677"/>
              <a:gd name="T64" fmla="*/ 339 w 677"/>
              <a:gd name="T65" fmla="*/ 0 h 677"/>
              <a:gd name="T66" fmla="*/ 422 w 677"/>
              <a:gd name="T67" fmla="*/ 11 h 677"/>
              <a:gd name="T68" fmla="*/ 501 w 677"/>
              <a:gd name="T69" fmla="*/ 43 h 677"/>
              <a:gd name="T70" fmla="*/ 573 w 677"/>
              <a:gd name="T71" fmla="*/ 94 h 677"/>
              <a:gd name="T72" fmla="*/ 630 w 677"/>
              <a:gd name="T73" fmla="*/ 166 h 677"/>
              <a:gd name="T74" fmla="*/ 664 w 677"/>
              <a:gd name="T75" fmla="*/ 247 h 677"/>
              <a:gd name="T76" fmla="*/ 677 w 677"/>
              <a:gd name="T77" fmla="*/ 332 h 677"/>
              <a:gd name="T78" fmla="*/ 668 w 677"/>
              <a:gd name="T79" fmla="*/ 418 h 677"/>
              <a:gd name="T80" fmla="*/ 636 w 677"/>
              <a:gd name="T81" fmla="*/ 500 h 677"/>
              <a:gd name="T82" fmla="*/ 582 w 677"/>
              <a:gd name="T83" fmla="*/ 574 h 677"/>
              <a:gd name="T84" fmla="*/ 509 w 677"/>
              <a:gd name="T85" fmla="*/ 631 h 677"/>
              <a:gd name="T86" fmla="*/ 426 w 677"/>
              <a:gd name="T87" fmla="*/ 667 h 677"/>
              <a:gd name="T88" fmla="*/ 339 w 677"/>
              <a:gd name="T89" fmla="*/ 677 h 677"/>
              <a:gd name="T90" fmla="*/ 303 w 677"/>
              <a:gd name="T91" fmla="*/ 654 h 677"/>
              <a:gd name="T92" fmla="*/ 295 w 677"/>
              <a:gd name="T93" fmla="*/ 675 h 677"/>
              <a:gd name="T94" fmla="*/ 214 w 677"/>
              <a:gd name="T95" fmla="*/ 654 h 677"/>
              <a:gd name="T96" fmla="*/ 137 w 677"/>
              <a:gd name="T97" fmla="*/ 612 h 677"/>
              <a:gd name="T98" fmla="*/ 73 w 677"/>
              <a:gd name="T99" fmla="*/ 549 h 677"/>
              <a:gd name="T100" fmla="*/ 28 w 677"/>
              <a:gd name="T101" fmla="*/ 473 h 677"/>
              <a:gd name="T102" fmla="*/ 4 w 677"/>
              <a:gd name="T103" fmla="*/ 389 h 677"/>
              <a:gd name="T104" fmla="*/ 2 w 677"/>
              <a:gd name="T105" fmla="*/ 302 h 677"/>
              <a:gd name="T106" fmla="*/ 22 w 677"/>
              <a:gd name="T107" fmla="*/ 218 h 677"/>
              <a:gd name="T108" fmla="*/ 65 w 677"/>
              <a:gd name="T109" fmla="*/ 140 h 677"/>
              <a:gd name="T110" fmla="*/ 129 w 677"/>
              <a:gd name="T111" fmla="*/ 72 h 677"/>
              <a:gd name="T112" fmla="*/ 208 w 677"/>
              <a:gd name="T113" fmla="*/ 27 h 677"/>
              <a:gd name="T114" fmla="*/ 294 w 677"/>
              <a:gd name="T115" fmla="*/ 3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77" h="677">
                <a:moveTo>
                  <a:pt x="302" y="606"/>
                </a:moveTo>
                <a:lnTo>
                  <a:pt x="294" y="606"/>
                </a:lnTo>
                <a:lnTo>
                  <a:pt x="295" y="630"/>
                </a:lnTo>
                <a:lnTo>
                  <a:pt x="303" y="630"/>
                </a:lnTo>
                <a:lnTo>
                  <a:pt x="302" y="606"/>
                </a:lnTo>
                <a:close/>
                <a:moveTo>
                  <a:pt x="300" y="557"/>
                </a:moveTo>
                <a:lnTo>
                  <a:pt x="292" y="557"/>
                </a:lnTo>
                <a:lnTo>
                  <a:pt x="294" y="581"/>
                </a:lnTo>
                <a:lnTo>
                  <a:pt x="302" y="581"/>
                </a:lnTo>
                <a:lnTo>
                  <a:pt x="300" y="557"/>
                </a:lnTo>
                <a:close/>
                <a:moveTo>
                  <a:pt x="300" y="509"/>
                </a:moveTo>
                <a:lnTo>
                  <a:pt x="292" y="509"/>
                </a:lnTo>
                <a:lnTo>
                  <a:pt x="292" y="533"/>
                </a:lnTo>
                <a:lnTo>
                  <a:pt x="300" y="533"/>
                </a:lnTo>
                <a:lnTo>
                  <a:pt x="300" y="509"/>
                </a:lnTo>
                <a:close/>
                <a:moveTo>
                  <a:pt x="299" y="460"/>
                </a:moveTo>
                <a:lnTo>
                  <a:pt x="291" y="461"/>
                </a:lnTo>
                <a:lnTo>
                  <a:pt x="291" y="485"/>
                </a:lnTo>
                <a:lnTo>
                  <a:pt x="299" y="485"/>
                </a:lnTo>
                <a:lnTo>
                  <a:pt x="299" y="460"/>
                </a:lnTo>
                <a:close/>
                <a:moveTo>
                  <a:pt x="298" y="412"/>
                </a:moveTo>
                <a:lnTo>
                  <a:pt x="290" y="412"/>
                </a:lnTo>
                <a:lnTo>
                  <a:pt x="291" y="436"/>
                </a:lnTo>
                <a:lnTo>
                  <a:pt x="299" y="436"/>
                </a:lnTo>
                <a:lnTo>
                  <a:pt x="298" y="412"/>
                </a:lnTo>
                <a:close/>
                <a:moveTo>
                  <a:pt x="298" y="365"/>
                </a:moveTo>
                <a:lnTo>
                  <a:pt x="288" y="365"/>
                </a:lnTo>
                <a:lnTo>
                  <a:pt x="290" y="389"/>
                </a:lnTo>
                <a:lnTo>
                  <a:pt x="298" y="389"/>
                </a:lnTo>
                <a:lnTo>
                  <a:pt x="298" y="365"/>
                </a:lnTo>
                <a:close/>
                <a:moveTo>
                  <a:pt x="296" y="316"/>
                </a:moveTo>
                <a:lnTo>
                  <a:pt x="288" y="316"/>
                </a:lnTo>
                <a:lnTo>
                  <a:pt x="288" y="341"/>
                </a:lnTo>
                <a:lnTo>
                  <a:pt x="296" y="341"/>
                </a:lnTo>
                <a:lnTo>
                  <a:pt x="296" y="316"/>
                </a:lnTo>
                <a:close/>
                <a:moveTo>
                  <a:pt x="295" y="268"/>
                </a:moveTo>
                <a:lnTo>
                  <a:pt x="287" y="268"/>
                </a:lnTo>
                <a:lnTo>
                  <a:pt x="287" y="292"/>
                </a:lnTo>
                <a:lnTo>
                  <a:pt x="295" y="292"/>
                </a:lnTo>
                <a:lnTo>
                  <a:pt x="295" y="268"/>
                </a:lnTo>
                <a:close/>
                <a:moveTo>
                  <a:pt x="294" y="220"/>
                </a:moveTo>
                <a:lnTo>
                  <a:pt x="286" y="220"/>
                </a:lnTo>
                <a:lnTo>
                  <a:pt x="287" y="244"/>
                </a:lnTo>
                <a:lnTo>
                  <a:pt x="295" y="244"/>
                </a:lnTo>
                <a:lnTo>
                  <a:pt x="294" y="220"/>
                </a:lnTo>
                <a:close/>
                <a:moveTo>
                  <a:pt x="294" y="171"/>
                </a:moveTo>
                <a:lnTo>
                  <a:pt x="286" y="171"/>
                </a:lnTo>
                <a:lnTo>
                  <a:pt x="286" y="196"/>
                </a:lnTo>
                <a:lnTo>
                  <a:pt x="294" y="195"/>
                </a:lnTo>
                <a:lnTo>
                  <a:pt x="294" y="171"/>
                </a:lnTo>
                <a:close/>
                <a:moveTo>
                  <a:pt x="292" y="124"/>
                </a:moveTo>
                <a:lnTo>
                  <a:pt x="284" y="124"/>
                </a:lnTo>
                <a:lnTo>
                  <a:pt x="284" y="147"/>
                </a:lnTo>
                <a:lnTo>
                  <a:pt x="292" y="147"/>
                </a:lnTo>
                <a:lnTo>
                  <a:pt x="292" y="124"/>
                </a:lnTo>
                <a:close/>
                <a:moveTo>
                  <a:pt x="291" y="76"/>
                </a:moveTo>
                <a:lnTo>
                  <a:pt x="283" y="76"/>
                </a:lnTo>
                <a:lnTo>
                  <a:pt x="283" y="100"/>
                </a:lnTo>
                <a:lnTo>
                  <a:pt x="292" y="100"/>
                </a:lnTo>
                <a:lnTo>
                  <a:pt x="291" y="76"/>
                </a:lnTo>
                <a:close/>
                <a:moveTo>
                  <a:pt x="290" y="27"/>
                </a:moveTo>
                <a:lnTo>
                  <a:pt x="282" y="27"/>
                </a:lnTo>
                <a:lnTo>
                  <a:pt x="283" y="51"/>
                </a:lnTo>
                <a:lnTo>
                  <a:pt x="291" y="51"/>
                </a:lnTo>
                <a:lnTo>
                  <a:pt x="290" y="27"/>
                </a:lnTo>
                <a:close/>
                <a:moveTo>
                  <a:pt x="339" y="0"/>
                </a:moveTo>
                <a:lnTo>
                  <a:pt x="381" y="3"/>
                </a:lnTo>
                <a:lnTo>
                  <a:pt x="422" y="11"/>
                </a:lnTo>
                <a:lnTo>
                  <a:pt x="463" y="24"/>
                </a:lnTo>
                <a:lnTo>
                  <a:pt x="501" y="43"/>
                </a:lnTo>
                <a:lnTo>
                  <a:pt x="538" y="65"/>
                </a:lnTo>
                <a:lnTo>
                  <a:pt x="573" y="94"/>
                </a:lnTo>
                <a:lnTo>
                  <a:pt x="603" y="129"/>
                </a:lnTo>
                <a:lnTo>
                  <a:pt x="630" y="166"/>
                </a:lnTo>
                <a:lnTo>
                  <a:pt x="650" y="206"/>
                </a:lnTo>
                <a:lnTo>
                  <a:pt x="664" y="247"/>
                </a:lnTo>
                <a:lnTo>
                  <a:pt x="673" y="289"/>
                </a:lnTo>
                <a:lnTo>
                  <a:pt x="677" y="332"/>
                </a:lnTo>
                <a:lnTo>
                  <a:pt x="675" y="375"/>
                </a:lnTo>
                <a:lnTo>
                  <a:pt x="668" y="418"/>
                </a:lnTo>
                <a:lnTo>
                  <a:pt x="655" y="460"/>
                </a:lnTo>
                <a:lnTo>
                  <a:pt x="636" y="500"/>
                </a:lnTo>
                <a:lnTo>
                  <a:pt x="613" y="538"/>
                </a:lnTo>
                <a:lnTo>
                  <a:pt x="582" y="574"/>
                </a:lnTo>
                <a:lnTo>
                  <a:pt x="548" y="606"/>
                </a:lnTo>
                <a:lnTo>
                  <a:pt x="509" y="631"/>
                </a:lnTo>
                <a:lnTo>
                  <a:pt x="468" y="652"/>
                </a:lnTo>
                <a:lnTo>
                  <a:pt x="426" y="667"/>
                </a:lnTo>
                <a:lnTo>
                  <a:pt x="382" y="675"/>
                </a:lnTo>
                <a:lnTo>
                  <a:pt x="339" y="677"/>
                </a:lnTo>
                <a:lnTo>
                  <a:pt x="303" y="676"/>
                </a:lnTo>
                <a:lnTo>
                  <a:pt x="303" y="654"/>
                </a:lnTo>
                <a:lnTo>
                  <a:pt x="295" y="654"/>
                </a:lnTo>
                <a:lnTo>
                  <a:pt x="295" y="675"/>
                </a:lnTo>
                <a:lnTo>
                  <a:pt x="254" y="667"/>
                </a:lnTo>
                <a:lnTo>
                  <a:pt x="214" y="654"/>
                </a:lnTo>
                <a:lnTo>
                  <a:pt x="174" y="635"/>
                </a:lnTo>
                <a:lnTo>
                  <a:pt x="137" y="612"/>
                </a:lnTo>
                <a:lnTo>
                  <a:pt x="104" y="583"/>
                </a:lnTo>
                <a:lnTo>
                  <a:pt x="73" y="549"/>
                </a:lnTo>
                <a:lnTo>
                  <a:pt x="47" y="512"/>
                </a:lnTo>
                <a:lnTo>
                  <a:pt x="28" y="473"/>
                </a:lnTo>
                <a:lnTo>
                  <a:pt x="13" y="431"/>
                </a:lnTo>
                <a:lnTo>
                  <a:pt x="4" y="389"/>
                </a:lnTo>
                <a:lnTo>
                  <a:pt x="0" y="346"/>
                </a:lnTo>
                <a:lnTo>
                  <a:pt x="2" y="302"/>
                </a:lnTo>
                <a:lnTo>
                  <a:pt x="9" y="260"/>
                </a:lnTo>
                <a:lnTo>
                  <a:pt x="22" y="218"/>
                </a:lnTo>
                <a:lnTo>
                  <a:pt x="41" y="178"/>
                </a:lnTo>
                <a:lnTo>
                  <a:pt x="65" y="140"/>
                </a:lnTo>
                <a:lnTo>
                  <a:pt x="94" y="104"/>
                </a:lnTo>
                <a:lnTo>
                  <a:pt x="129" y="72"/>
                </a:lnTo>
                <a:lnTo>
                  <a:pt x="168" y="47"/>
                </a:lnTo>
                <a:lnTo>
                  <a:pt x="208" y="27"/>
                </a:lnTo>
                <a:lnTo>
                  <a:pt x="250" y="12"/>
                </a:lnTo>
                <a:lnTo>
                  <a:pt x="294" y="3"/>
                </a:lnTo>
                <a:lnTo>
                  <a:pt x="33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1" name="Freeform 39"/>
          <p:cNvSpPr/>
          <p:nvPr/>
        </p:nvSpPr>
        <p:spPr bwMode="auto">
          <a:xfrm rot="809835">
            <a:off x="6277107" y="1381917"/>
            <a:ext cx="1265012" cy="1186443"/>
          </a:xfrm>
          <a:custGeom>
            <a:avLst/>
            <a:gdLst>
              <a:gd name="T0" fmla="*/ 331 w 676"/>
              <a:gd name="T1" fmla="*/ 0 h 677"/>
              <a:gd name="T2" fmla="*/ 375 w 676"/>
              <a:gd name="T3" fmla="*/ 1 h 677"/>
              <a:gd name="T4" fmla="*/ 417 w 676"/>
              <a:gd name="T5" fmla="*/ 9 h 677"/>
              <a:gd name="T6" fmla="*/ 459 w 676"/>
              <a:gd name="T7" fmla="*/ 21 h 677"/>
              <a:gd name="T8" fmla="*/ 499 w 676"/>
              <a:gd name="T9" fmla="*/ 40 h 677"/>
              <a:gd name="T10" fmla="*/ 537 w 676"/>
              <a:gd name="T11" fmla="*/ 65 h 677"/>
              <a:gd name="T12" fmla="*/ 572 w 676"/>
              <a:gd name="T13" fmla="*/ 94 h 677"/>
              <a:gd name="T14" fmla="*/ 604 w 676"/>
              <a:gd name="T15" fmla="*/ 128 h 677"/>
              <a:gd name="T16" fmla="*/ 629 w 676"/>
              <a:gd name="T17" fmla="*/ 165 h 677"/>
              <a:gd name="T18" fmla="*/ 649 w 676"/>
              <a:gd name="T19" fmla="*/ 204 h 677"/>
              <a:gd name="T20" fmla="*/ 663 w 676"/>
              <a:gd name="T21" fmla="*/ 246 h 677"/>
              <a:gd name="T22" fmla="*/ 672 w 676"/>
              <a:gd name="T23" fmla="*/ 289 h 677"/>
              <a:gd name="T24" fmla="*/ 676 w 676"/>
              <a:gd name="T25" fmla="*/ 331 h 677"/>
              <a:gd name="T26" fmla="*/ 674 w 676"/>
              <a:gd name="T27" fmla="*/ 375 h 677"/>
              <a:gd name="T28" fmla="*/ 667 w 676"/>
              <a:gd name="T29" fmla="*/ 417 h 677"/>
              <a:gd name="T30" fmla="*/ 654 w 676"/>
              <a:gd name="T31" fmla="*/ 459 h 677"/>
              <a:gd name="T32" fmla="*/ 635 w 676"/>
              <a:gd name="T33" fmla="*/ 499 h 677"/>
              <a:gd name="T34" fmla="*/ 612 w 676"/>
              <a:gd name="T35" fmla="*/ 538 h 677"/>
              <a:gd name="T36" fmla="*/ 582 w 676"/>
              <a:gd name="T37" fmla="*/ 572 h 677"/>
              <a:gd name="T38" fmla="*/ 548 w 676"/>
              <a:gd name="T39" fmla="*/ 604 h 677"/>
              <a:gd name="T40" fmla="*/ 511 w 676"/>
              <a:gd name="T41" fmla="*/ 629 h 677"/>
              <a:gd name="T42" fmla="*/ 471 w 676"/>
              <a:gd name="T43" fmla="*/ 649 h 677"/>
              <a:gd name="T44" fmla="*/ 430 w 676"/>
              <a:gd name="T45" fmla="*/ 663 h 677"/>
              <a:gd name="T46" fmla="*/ 388 w 676"/>
              <a:gd name="T47" fmla="*/ 673 h 677"/>
              <a:gd name="T48" fmla="*/ 344 w 676"/>
              <a:gd name="T49" fmla="*/ 677 h 677"/>
              <a:gd name="T50" fmla="*/ 302 w 676"/>
              <a:gd name="T51" fmla="*/ 675 h 677"/>
              <a:gd name="T52" fmla="*/ 258 w 676"/>
              <a:gd name="T53" fmla="*/ 667 h 677"/>
              <a:gd name="T54" fmla="*/ 217 w 676"/>
              <a:gd name="T55" fmla="*/ 654 h 677"/>
              <a:gd name="T56" fmla="*/ 176 w 676"/>
              <a:gd name="T57" fmla="*/ 636 h 677"/>
              <a:gd name="T58" fmla="*/ 139 w 676"/>
              <a:gd name="T59" fmla="*/ 612 h 677"/>
              <a:gd name="T60" fmla="*/ 103 w 676"/>
              <a:gd name="T61" fmla="*/ 583 h 677"/>
              <a:gd name="T62" fmla="*/ 73 w 676"/>
              <a:gd name="T63" fmla="*/ 548 h 677"/>
              <a:gd name="T64" fmla="*/ 46 w 676"/>
              <a:gd name="T65" fmla="*/ 511 h 677"/>
              <a:gd name="T66" fmla="*/ 27 w 676"/>
              <a:gd name="T67" fmla="*/ 471 h 677"/>
              <a:gd name="T68" fmla="*/ 12 w 676"/>
              <a:gd name="T69" fmla="*/ 430 h 677"/>
              <a:gd name="T70" fmla="*/ 3 w 676"/>
              <a:gd name="T71" fmla="*/ 388 h 677"/>
              <a:gd name="T72" fmla="*/ 0 w 676"/>
              <a:gd name="T73" fmla="*/ 344 h 677"/>
              <a:gd name="T74" fmla="*/ 1 w 676"/>
              <a:gd name="T75" fmla="*/ 302 h 677"/>
              <a:gd name="T76" fmla="*/ 9 w 676"/>
              <a:gd name="T77" fmla="*/ 258 h 677"/>
              <a:gd name="T78" fmla="*/ 21 w 676"/>
              <a:gd name="T79" fmla="*/ 217 h 677"/>
              <a:gd name="T80" fmla="*/ 40 w 676"/>
              <a:gd name="T81" fmla="*/ 177 h 677"/>
              <a:gd name="T82" fmla="*/ 64 w 676"/>
              <a:gd name="T83" fmla="*/ 139 h 677"/>
              <a:gd name="T84" fmla="*/ 94 w 676"/>
              <a:gd name="T85" fmla="*/ 103 h 677"/>
              <a:gd name="T86" fmla="*/ 128 w 676"/>
              <a:gd name="T87" fmla="*/ 73 h 677"/>
              <a:gd name="T88" fmla="*/ 166 w 676"/>
              <a:gd name="T89" fmla="*/ 46 h 677"/>
              <a:gd name="T90" fmla="*/ 204 w 676"/>
              <a:gd name="T91" fmla="*/ 26 h 677"/>
              <a:gd name="T92" fmla="*/ 245 w 676"/>
              <a:gd name="T93" fmla="*/ 12 h 677"/>
              <a:gd name="T94" fmla="*/ 289 w 676"/>
              <a:gd name="T95" fmla="*/ 2 h 677"/>
              <a:gd name="T96" fmla="*/ 331 w 676"/>
              <a:gd name="T97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76" h="677">
                <a:moveTo>
                  <a:pt x="331" y="0"/>
                </a:moveTo>
                <a:lnTo>
                  <a:pt x="375" y="1"/>
                </a:lnTo>
                <a:lnTo>
                  <a:pt x="417" y="9"/>
                </a:lnTo>
                <a:lnTo>
                  <a:pt x="459" y="21"/>
                </a:lnTo>
                <a:lnTo>
                  <a:pt x="499" y="40"/>
                </a:lnTo>
                <a:lnTo>
                  <a:pt x="537" y="65"/>
                </a:lnTo>
                <a:lnTo>
                  <a:pt x="572" y="94"/>
                </a:lnTo>
                <a:lnTo>
                  <a:pt x="604" y="128"/>
                </a:lnTo>
                <a:lnTo>
                  <a:pt x="629" y="165"/>
                </a:lnTo>
                <a:lnTo>
                  <a:pt x="649" y="204"/>
                </a:lnTo>
                <a:lnTo>
                  <a:pt x="663" y="246"/>
                </a:lnTo>
                <a:lnTo>
                  <a:pt x="672" y="289"/>
                </a:lnTo>
                <a:lnTo>
                  <a:pt x="676" y="331"/>
                </a:lnTo>
                <a:lnTo>
                  <a:pt x="674" y="375"/>
                </a:lnTo>
                <a:lnTo>
                  <a:pt x="667" y="417"/>
                </a:lnTo>
                <a:lnTo>
                  <a:pt x="654" y="459"/>
                </a:lnTo>
                <a:lnTo>
                  <a:pt x="635" y="499"/>
                </a:lnTo>
                <a:lnTo>
                  <a:pt x="612" y="538"/>
                </a:lnTo>
                <a:lnTo>
                  <a:pt x="582" y="572"/>
                </a:lnTo>
                <a:lnTo>
                  <a:pt x="548" y="604"/>
                </a:lnTo>
                <a:lnTo>
                  <a:pt x="511" y="629"/>
                </a:lnTo>
                <a:lnTo>
                  <a:pt x="471" y="649"/>
                </a:lnTo>
                <a:lnTo>
                  <a:pt x="430" y="663"/>
                </a:lnTo>
                <a:lnTo>
                  <a:pt x="388" y="673"/>
                </a:lnTo>
                <a:lnTo>
                  <a:pt x="344" y="677"/>
                </a:lnTo>
                <a:lnTo>
                  <a:pt x="302" y="675"/>
                </a:lnTo>
                <a:lnTo>
                  <a:pt x="258" y="667"/>
                </a:lnTo>
                <a:lnTo>
                  <a:pt x="217" y="654"/>
                </a:lnTo>
                <a:lnTo>
                  <a:pt x="176" y="636"/>
                </a:lnTo>
                <a:lnTo>
                  <a:pt x="139" y="612"/>
                </a:lnTo>
                <a:lnTo>
                  <a:pt x="103" y="583"/>
                </a:lnTo>
                <a:lnTo>
                  <a:pt x="73" y="548"/>
                </a:lnTo>
                <a:lnTo>
                  <a:pt x="46" y="511"/>
                </a:lnTo>
                <a:lnTo>
                  <a:pt x="27" y="471"/>
                </a:lnTo>
                <a:lnTo>
                  <a:pt x="12" y="430"/>
                </a:lnTo>
                <a:lnTo>
                  <a:pt x="3" y="388"/>
                </a:lnTo>
                <a:lnTo>
                  <a:pt x="0" y="344"/>
                </a:lnTo>
                <a:lnTo>
                  <a:pt x="1" y="302"/>
                </a:lnTo>
                <a:lnTo>
                  <a:pt x="9" y="258"/>
                </a:lnTo>
                <a:lnTo>
                  <a:pt x="21" y="217"/>
                </a:lnTo>
                <a:lnTo>
                  <a:pt x="40" y="177"/>
                </a:lnTo>
                <a:lnTo>
                  <a:pt x="64" y="139"/>
                </a:lnTo>
                <a:lnTo>
                  <a:pt x="94" y="103"/>
                </a:lnTo>
                <a:lnTo>
                  <a:pt x="128" y="73"/>
                </a:lnTo>
                <a:lnTo>
                  <a:pt x="166" y="46"/>
                </a:lnTo>
                <a:lnTo>
                  <a:pt x="204" y="26"/>
                </a:lnTo>
                <a:lnTo>
                  <a:pt x="245" y="12"/>
                </a:lnTo>
                <a:lnTo>
                  <a:pt x="289" y="2"/>
                </a:lnTo>
                <a:lnTo>
                  <a:pt x="331" y="0"/>
                </a:lnTo>
                <a:close/>
              </a:path>
            </a:pathLst>
          </a:custGeom>
          <a:solidFill>
            <a:srgbClr val="494A42"/>
          </a:solidFill>
          <a:ln w="0">
            <a:solidFill>
              <a:srgbClr val="494A42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3" name="Freeform 43"/>
          <p:cNvSpPr/>
          <p:nvPr/>
        </p:nvSpPr>
        <p:spPr bwMode="auto">
          <a:xfrm>
            <a:off x="6046745" y="5815700"/>
            <a:ext cx="31813" cy="28040"/>
          </a:xfrm>
          <a:custGeom>
            <a:avLst/>
            <a:gdLst>
              <a:gd name="T0" fmla="*/ 5 w 17"/>
              <a:gd name="T1" fmla="*/ 0 h 16"/>
              <a:gd name="T2" fmla="*/ 10 w 17"/>
              <a:gd name="T3" fmla="*/ 4 h 16"/>
              <a:gd name="T4" fmla="*/ 10 w 17"/>
              <a:gd name="T5" fmla="*/ 11 h 16"/>
              <a:gd name="T6" fmla="*/ 17 w 17"/>
              <a:gd name="T7" fmla="*/ 11 h 16"/>
              <a:gd name="T8" fmla="*/ 17 w 17"/>
              <a:gd name="T9" fmla="*/ 11 h 16"/>
              <a:gd name="T10" fmla="*/ 12 w 17"/>
              <a:gd name="T11" fmla="*/ 16 h 16"/>
              <a:gd name="T12" fmla="*/ 0 w 17"/>
              <a:gd name="T13" fmla="*/ 6 h 16"/>
              <a:gd name="T14" fmla="*/ 5 w 17"/>
              <a:gd name="T1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6">
                <a:moveTo>
                  <a:pt x="5" y="0"/>
                </a:moveTo>
                <a:lnTo>
                  <a:pt x="10" y="4"/>
                </a:lnTo>
                <a:lnTo>
                  <a:pt x="10" y="11"/>
                </a:lnTo>
                <a:lnTo>
                  <a:pt x="17" y="11"/>
                </a:lnTo>
                <a:lnTo>
                  <a:pt x="17" y="11"/>
                </a:lnTo>
                <a:lnTo>
                  <a:pt x="12" y="16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5" name="Freeform 45"/>
          <p:cNvSpPr/>
          <p:nvPr/>
        </p:nvSpPr>
        <p:spPr bwMode="auto">
          <a:xfrm>
            <a:off x="6078556" y="5798177"/>
            <a:ext cx="14971" cy="22783"/>
          </a:xfrm>
          <a:custGeom>
            <a:avLst/>
            <a:gdLst>
              <a:gd name="T0" fmla="*/ 0 w 8"/>
              <a:gd name="T1" fmla="*/ 0 h 13"/>
              <a:gd name="T2" fmla="*/ 8 w 8"/>
              <a:gd name="T3" fmla="*/ 2 h 13"/>
              <a:gd name="T4" fmla="*/ 4 w 8"/>
              <a:gd name="T5" fmla="*/ 13 h 13"/>
              <a:gd name="T6" fmla="*/ 3 w 8"/>
              <a:gd name="T7" fmla="*/ 12 h 13"/>
              <a:gd name="T8" fmla="*/ 4 w 8"/>
              <a:gd name="T9" fmla="*/ 10 h 13"/>
              <a:gd name="T10" fmla="*/ 0 w 8"/>
              <a:gd name="T11" fmla="*/ 2 h 13"/>
              <a:gd name="T12" fmla="*/ 0 w 8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3">
                <a:moveTo>
                  <a:pt x="0" y="0"/>
                </a:moveTo>
                <a:lnTo>
                  <a:pt x="8" y="2"/>
                </a:lnTo>
                <a:lnTo>
                  <a:pt x="4" y="13"/>
                </a:lnTo>
                <a:lnTo>
                  <a:pt x="3" y="12"/>
                </a:lnTo>
                <a:lnTo>
                  <a:pt x="4" y="1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6" name="Freeform 47"/>
          <p:cNvSpPr/>
          <p:nvPr/>
        </p:nvSpPr>
        <p:spPr bwMode="auto">
          <a:xfrm>
            <a:off x="6061713" y="5798175"/>
            <a:ext cx="24328" cy="21030"/>
          </a:xfrm>
          <a:custGeom>
            <a:avLst/>
            <a:gdLst>
              <a:gd name="T0" fmla="*/ 8 w 13"/>
              <a:gd name="T1" fmla="*/ 0 h 12"/>
              <a:gd name="T2" fmla="*/ 9 w 13"/>
              <a:gd name="T3" fmla="*/ 2 h 12"/>
              <a:gd name="T4" fmla="*/ 13 w 13"/>
              <a:gd name="T5" fmla="*/ 10 h 12"/>
              <a:gd name="T6" fmla="*/ 12 w 13"/>
              <a:gd name="T7" fmla="*/ 12 h 12"/>
              <a:gd name="T8" fmla="*/ 10 w 13"/>
              <a:gd name="T9" fmla="*/ 12 h 12"/>
              <a:gd name="T10" fmla="*/ 10 w 13"/>
              <a:gd name="T11" fmla="*/ 9 h 12"/>
              <a:gd name="T12" fmla="*/ 2 w 13"/>
              <a:gd name="T13" fmla="*/ 9 h 12"/>
              <a:gd name="T14" fmla="*/ 0 w 13"/>
              <a:gd name="T15" fmla="*/ 4 h 12"/>
              <a:gd name="T16" fmla="*/ 8 w 13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2">
                <a:moveTo>
                  <a:pt x="8" y="0"/>
                </a:moveTo>
                <a:lnTo>
                  <a:pt x="9" y="2"/>
                </a:lnTo>
                <a:lnTo>
                  <a:pt x="13" y="10"/>
                </a:lnTo>
                <a:lnTo>
                  <a:pt x="12" y="12"/>
                </a:lnTo>
                <a:lnTo>
                  <a:pt x="10" y="12"/>
                </a:lnTo>
                <a:lnTo>
                  <a:pt x="10" y="9"/>
                </a:lnTo>
                <a:lnTo>
                  <a:pt x="2" y="9"/>
                </a:lnTo>
                <a:lnTo>
                  <a:pt x="0" y="4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8" name="Freeform 49"/>
          <p:cNvSpPr>
            <a:spLocks noEditPoints="1"/>
          </p:cNvSpPr>
          <p:nvPr/>
        </p:nvSpPr>
        <p:spPr bwMode="auto">
          <a:xfrm>
            <a:off x="6078554" y="5819207"/>
            <a:ext cx="9358" cy="15773"/>
          </a:xfrm>
          <a:custGeom>
            <a:avLst/>
            <a:gdLst>
              <a:gd name="T0" fmla="*/ 1 w 5"/>
              <a:gd name="T1" fmla="*/ 9 h 9"/>
              <a:gd name="T2" fmla="*/ 0 w 5"/>
              <a:gd name="T3" fmla="*/ 9 h 9"/>
              <a:gd name="T4" fmla="*/ 0 w 5"/>
              <a:gd name="T5" fmla="*/ 9 h 9"/>
              <a:gd name="T6" fmla="*/ 1 w 5"/>
              <a:gd name="T7" fmla="*/ 9 h 9"/>
              <a:gd name="T8" fmla="*/ 1 w 5"/>
              <a:gd name="T9" fmla="*/ 0 h 9"/>
              <a:gd name="T10" fmla="*/ 3 w 5"/>
              <a:gd name="T11" fmla="*/ 0 h 9"/>
              <a:gd name="T12" fmla="*/ 4 w 5"/>
              <a:gd name="T13" fmla="*/ 1 h 9"/>
              <a:gd name="T14" fmla="*/ 5 w 5"/>
              <a:gd name="T15" fmla="*/ 4 h 9"/>
              <a:gd name="T16" fmla="*/ 1 w 5"/>
              <a:gd name="T17" fmla="*/ 8 h 9"/>
              <a:gd name="T18" fmla="*/ 1 w 5"/>
              <a:gd name="T1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" h="9">
                <a:moveTo>
                  <a:pt x="1" y="9"/>
                </a:moveTo>
                <a:lnTo>
                  <a:pt x="0" y="9"/>
                </a:lnTo>
                <a:lnTo>
                  <a:pt x="0" y="9"/>
                </a:lnTo>
                <a:lnTo>
                  <a:pt x="1" y="9"/>
                </a:lnTo>
                <a:close/>
                <a:moveTo>
                  <a:pt x="1" y="0"/>
                </a:moveTo>
                <a:lnTo>
                  <a:pt x="3" y="0"/>
                </a:lnTo>
                <a:lnTo>
                  <a:pt x="4" y="1"/>
                </a:lnTo>
                <a:lnTo>
                  <a:pt x="5" y="4"/>
                </a:lnTo>
                <a:lnTo>
                  <a:pt x="1" y="8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9" name="Freeform 51"/>
          <p:cNvSpPr/>
          <p:nvPr/>
        </p:nvSpPr>
        <p:spPr bwMode="auto">
          <a:xfrm>
            <a:off x="6065458" y="5813947"/>
            <a:ext cx="14971" cy="21030"/>
          </a:xfrm>
          <a:custGeom>
            <a:avLst/>
            <a:gdLst>
              <a:gd name="T0" fmla="*/ 8 w 8"/>
              <a:gd name="T1" fmla="*/ 0 h 12"/>
              <a:gd name="T2" fmla="*/ 8 w 8"/>
              <a:gd name="T3" fmla="*/ 3 h 12"/>
              <a:gd name="T4" fmla="*/ 8 w 8"/>
              <a:gd name="T5" fmla="*/ 11 h 12"/>
              <a:gd name="T6" fmla="*/ 8 w 8"/>
              <a:gd name="T7" fmla="*/ 12 h 12"/>
              <a:gd name="T8" fmla="*/ 8 w 8"/>
              <a:gd name="T9" fmla="*/ 12 h 12"/>
              <a:gd name="T10" fmla="*/ 7 w 8"/>
              <a:gd name="T11" fmla="*/ 12 h 12"/>
              <a:gd name="T12" fmla="*/ 0 w 8"/>
              <a:gd name="T13" fmla="*/ 12 h 12"/>
              <a:gd name="T14" fmla="*/ 0 w 8"/>
              <a:gd name="T15" fmla="*/ 5 h 12"/>
              <a:gd name="T16" fmla="*/ 0 w 8"/>
              <a:gd name="T17" fmla="*/ 0 h 12"/>
              <a:gd name="T18" fmla="*/ 0 w 8"/>
              <a:gd name="T19" fmla="*/ 0 h 12"/>
              <a:gd name="T20" fmla="*/ 8 w 8"/>
              <a:gd name="T2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" h="12">
                <a:moveTo>
                  <a:pt x="8" y="0"/>
                </a:moveTo>
                <a:lnTo>
                  <a:pt x="8" y="3"/>
                </a:lnTo>
                <a:lnTo>
                  <a:pt x="8" y="11"/>
                </a:lnTo>
                <a:lnTo>
                  <a:pt x="8" y="12"/>
                </a:lnTo>
                <a:lnTo>
                  <a:pt x="8" y="12"/>
                </a:lnTo>
                <a:lnTo>
                  <a:pt x="7" y="12"/>
                </a:lnTo>
                <a:lnTo>
                  <a:pt x="0" y="12"/>
                </a:lnTo>
                <a:lnTo>
                  <a:pt x="0" y="5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2" name="Freeform 58"/>
          <p:cNvSpPr>
            <a:spLocks noEditPoints="1"/>
          </p:cNvSpPr>
          <p:nvPr/>
        </p:nvSpPr>
        <p:spPr bwMode="auto">
          <a:xfrm>
            <a:off x="6349532" y="3139999"/>
            <a:ext cx="782211" cy="739554"/>
          </a:xfrm>
          <a:custGeom>
            <a:avLst/>
            <a:gdLst>
              <a:gd name="T0" fmla="*/ 230 w 418"/>
              <a:gd name="T1" fmla="*/ 394 h 422"/>
              <a:gd name="T2" fmla="*/ 238 w 418"/>
              <a:gd name="T3" fmla="*/ 418 h 422"/>
              <a:gd name="T4" fmla="*/ 237 w 418"/>
              <a:gd name="T5" fmla="*/ 346 h 422"/>
              <a:gd name="T6" fmla="*/ 230 w 418"/>
              <a:gd name="T7" fmla="*/ 370 h 422"/>
              <a:gd name="T8" fmla="*/ 237 w 418"/>
              <a:gd name="T9" fmla="*/ 346 h 422"/>
              <a:gd name="T10" fmla="*/ 229 w 418"/>
              <a:gd name="T11" fmla="*/ 297 h 422"/>
              <a:gd name="T12" fmla="*/ 237 w 418"/>
              <a:gd name="T13" fmla="*/ 321 h 422"/>
              <a:gd name="T14" fmla="*/ 235 w 418"/>
              <a:gd name="T15" fmla="*/ 249 h 422"/>
              <a:gd name="T16" fmla="*/ 227 w 418"/>
              <a:gd name="T17" fmla="*/ 273 h 422"/>
              <a:gd name="T18" fmla="*/ 235 w 418"/>
              <a:gd name="T19" fmla="*/ 249 h 422"/>
              <a:gd name="T20" fmla="*/ 226 w 418"/>
              <a:gd name="T21" fmla="*/ 202 h 422"/>
              <a:gd name="T22" fmla="*/ 235 w 418"/>
              <a:gd name="T23" fmla="*/ 226 h 422"/>
              <a:gd name="T24" fmla="*/ 233 w 418"/>
              <a:gd name="T25" fmla="*/ 153 h 422"/>
              <a:gd name="T26" fmla="*/ 226 w 418"/>
              <a:gd name="T27" fmla="*/ 178 h 422"/>
              <a:gd name="T28" fmla="*/ 233 w 418"/>
              <a:gd name="T29" fmla="*/ 153 h 422"/>
              <a:gd name="T30" fmla="*/ 225 w 418"/>
              <a:gd name="T31" fmla="*/ 105 h 422"/>
              <a:gd name="T32" fmla="*/ 233 w 418"/>
              <a:gd name="T33" fmla="*/ 129 h 422"/>
              <a:gd name="T34" fmla="*/ 231 w 418"/>
              <a:gd name="T35" fmla="*/ 56 h 422"/>
              <a:gd name="T36" fmla="*/ 224 w 418"/>
              <a:gd name="T37" fmla="*/ 81 h 422"/>
              <a:gd name="T38" fmla="*/ 231 w 418"/>
              <a:gd name="T39" fmla="*/ 56 h 422"/>
              <a:gd name="T40" fmla="*/ 222 w 418"/>
              <a:gd name="T41" fmla="*/ 8 h 422"/>
              <a:gd name="T42" fmla="*/ 231 w 418"/>
              <a:gd name="T43" fmla="*/ 32 h 422"/>
              <a:gd name="T44" fmla="*/ 209 w 418"/>
              <a:gd name="T45" fmla="*/ 0 h 422"/>
              <a:gd name="T46" fmla="*/ 271 w 418"/>
              <a:gd name="T47" fmla="*/ 10 h 422"/>
              <a:gd name="T48" fmla="*/ 329 w 418"/>
              <a:gd name="T49" fmla="*/ 39 h 422"/>
              <a:gd name="T50" fmla="*/ 380 w 418"/>
              <a:gd name="T51" fmla="*/ 88 h 422"/>
              <a:gd name="T52" fmla="*/ 411 w 418"/>
              <a:gd name="T53" fmla="*/ 154 h 422"/>
              <a:gd name="T54" fmla="*/ 418 w 418"/>
              <a:gd name="T55" fmla="*/ 224 h 422"/>
              <a:gd name="T56" fmla="*/ 402 w 418"/>
              <a:gd name="T57" fmla="*/ 294 h 422"/>
              <a:gd name="T58" fmla="*/ 360 w 418"/>
              <a:gd name="T59" fmla="*/ 357 h 422"/>
              <a:gd name="T60" fmla="*/ 306 w 418"/>
              <a:gd name="T61" fmla="*/ 398 h 422"/>
              <a:gd name="T62" fmla="*/ 242 w 418"/>
              <a:gd name="T63" fmla="*/ 419 h 422"/>
              <a:gd name="T64" fmla="*/ 177 w 418"/>
              <a:gd name="T65" fmla="*/ 419 h 422"/>
              <a:gd name="T66" fmla="*/ 118 w 418"/>
              <a:gd name="T67" fmla="*/ 400 h 422"/>
              <a:gd name="T68" fmla="*/ 63 w 418"/>
              <a:gd name="T69" fmla="*/ 362 h 422"/>
              <a:gd name="T70" fmla="*/ 20 w 418"/>
              <a:gd name="T71" fmla="*/ 302 h 422"/>
              <a:gd name="T72" fmla="*/ 0 w 418"/>
              <a:gd name="T73" fmla="*/ 234 h 422"/>
              <a:gd name="T74" fmla="*/ 5 w 418"/>
              <a:gd name="T75" fmla="*/ 162 h 422"/>
              <a:gd name="T76" fmla="*/ 34 w 418"/>
              <a:gd name="T77" fmla="*/ 94 h 422"/>
              <a:gd name="T78" fmla="*/ 85 w 418"/>
              <a:gd name="T79" fmla="*/ 41 h 422"/>
              <a:gd name="T80" fmla="*/ 144 w 418"/>
              <a:gd name="T81" fmla="*/ 11 h 422"/>
              <a:gd name="T82" fmla="*/ 209 w 418"/>
              <a:gd name="T83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18" h="422">
                <a:moveTo>
                  <a:pt x="238" y="394"/>
                </a:moveTo>
                <a:lnTo>
                  <a:pt x="230" y="394"/>
                </a:lnTo>
                <a:lnTo>
                  <a:pt x="230" y="418"/>
                </a:lnTo>
                <a:lnTo>
                  <a:pt x="238" y="418"/>
                </a:lnTo>
                <a:lnTo>
                  <a:pt x="238" y="394"/>
                </a:lnTo>
                <a:close/>
                <a:moveTo>
                  <a:pt x="237" y="346"/>
                </a:moveTo>
                <a:lnTo>
                  <a:pt x="229" y="346"/>
                </a:lnTo>
                <a:lnTo>
                  <a:pt x="230" y="370"/>
                </a:lnTo>
                <a:lnTo>
                  <a:pt x="238" y="370"/>
                </a:lnTo>
                <a:lnTo>
                  <a:pt x="237" y="346"/>
                </a:lnTo>
                <a:close/>
                <a:moveTo>
                  <a:pt x="237" y="297"/>
                </a:moveTo>
                <a:lnTo>
                  <a:pt x="229" y="297"/>
                </a:lnTo>
                <a:lnTo>
                  <a:pt x="229" y="322"/>
                </a:lnTo>
                <a:lnTo>
                  <a:pt x="237" y="321"/>
                </a:lnTo>
                <a:lnTo>
                  <a:pt x="237" y="297"/>
                </a:lnTo>
                <a:close/>
                <a:moveTo>
                  <a:pt x="235" y="249"/>
                </a:moveTo>
                <a:lnTo>
                  <a:pt x="227" y="249"/>
                </a:lnTo>
                <a:lnTo>
                  <a:pt x="227" y="273"/>
                </a:lnTo>
                <a:lnTo>
                  <a:pt x="235" y="273"/>
                </a:lnTo>
                <a:lnTo>
                  <a:pt x="235" y="249"/>
                </a:lnTo>
                <a:close/>
                <a:moveTo>
                  <a:pt x="234" y="202"/>
                </a:moveTo>
                <a:lnTo>
                  <a:pt x="226" y="202"/>
                </a:lnTo>
                <a:lnTo>
                  <a:pt x="227" y="226"/>
                </a:lnTo>
                <a:lnTo>
                  <a:pt x="235" y="226"/>
                </a:lnTo>
                <a:lnTo>
                  <a:pt x="234" y="202"/>
                </a:lnTo>
                <a:close/>
                <a:moveTo>
                  <a:pt x="233" y="153"/>
                </a:moveTo>
                <a:lnTo>
                  <a:pt x="225" y="153"/>
                </a:lnTo>
                <a:lnTo>
                  <a:pt x="226" y="178"/>
                </a:lnTo>
                <a:lnTo>
                  <a:pt x="234" y="177"/>
                </a:lnTo>
                <a:lnTo>
                  <a:pt x="233" y="153"/>
                </a:lnTo>
                <a:close/>
                <a:moveTo>
                  <a:pt x="233" y="105"/>
                </a:moveTo>
                <a:lnTo>
                  <a:pt x="225" y="105"/>
                </a:lnTo>
                <a:lnTo>
                  <a:pt x="225" y="129"/>
                </a:lnTo>
                <a:lnTo>
                  <a:pt x="233" y="129"/>
                </a:lnTo>
                <a:lnTo>
                  <a:pt x="233" y="105"/>
                </a:lnTo>
                <a:close/>
                <a:moveTo>
                  <a:pt x="231" y="56"/>
                </a:moveTo>
                <a:lnTo>
                  <a:pt x="224" y="57"/>
                </a:lnTo>
                <a:lnTo>
                  <a:pt x="224" y="81"/>
                </a:lnTo>
                <a:lnTo>
                  <a:pt x="231" y="81"/>
                </a:lnTo>
                <a:lnTo>
                  <a:pt x="231" y="56"/>
                </a:lnTo>
                <a:close/>
                <a:moveTo>
                  <a:pt x="230" y="8"/>
                </a:moveTo>
                <a:lnTo>
                  <a:pt x="222" y="8"/>
                </a:lnTo>
                <a:lnTo>
                  <a:pt x="224" y="32"/>
                </a:lnTo>
                <a:lnTo>
                  <a:pt x="231" y="32"/>
                </a:lnTo>
                <a:lnTo>
                  <a:pt x="230" y="8"/>
                </a:lnTo>
                <a:close/>
                <a:moveTo>
                  <a:pt x="209" y="0"/>
                </a:moveTo>
                <a:lnTo>
                  <a:pt x="241" y="3"/>
                </a:lnTo>
                <a:lnTo>
                  <a:pt x="271" y="10"/>
                </a:lnTo>
                <a:lnTo>
                  <a:pt x="300" y="22"/>
                </a:lnTo>
                <a:lnTo>
                  <a:pt x="329" y="39"/>
                </a:lnTo>
                <a:lnTo>
                  <a:pt x="355" y="60"/>
                </a:lnTo>
                <a:lnTo>
                  <a:pt x="380" y="88"/>
                </a:lnTo>
                <a:lnTo>
                  <a:pt x="398" y="120"/>
                </a:lnTo>
                <a:lnTo>
                  <a:pt x="411" y="154"/>
                </a:lnTo>
                <a:lnTo>
                  <a:pt x="418" y="188"/>
                </a:lnTo>
                <a:lnTo>
                  <a:pt x="418" y="224"/>
                </a:lnTo>
                <a:lnTo>
                  <a:pt x="413" y="260"/>
                </a:lnTo>
                <a:lnTo>
                  <a:pt x="402" y="294"/>
                </a:lnTo>
                <a:lnTo>
                  <a:pt x="384" y="328"/>
                </a:lnTo>
                <a:lnTo>
                  <a:pt x="360" y="357"/>
                </a:lnTo>
                <a:lnTo>
                  <a:pt x="335" y="379"/>
                </a:lnTo>
                <a:lnTo>
                  <a:pt x="306" y="398"/>
                </a:lnTo>
                <a:lnTo>
                  <a:pt x="274" y="411"/>
                </a:lnTo>
                <a:lnTo>
                  <a:pt x="242" y="419"/>
                </a:lnTo>
                <a:lnTo>
                  <a:pt x="209" y="422"/>
                </a:lnTo>
                <a:lnTo>
                  <a:pt x="177" y="419"/>
                </a:lnTo>
                <a:lnTo>
                  <a:pt x="147" y="412"/>
                </a:lnTo>
                <a:lnTo>
                  <a:pt x="118" y="400"/>
                </a:lnTo>
                <a:lnTo>
                  <a:pt x="90" y="383"/>
                </a:lnTo>
                <a:lnTo>
                  <a:pt x="63" y="362"/>
                </a:lnTo>
                <a:lnTo>
                  <a:pt x="38" y="334"/>
                </a:lnTo>
                <a:lnTo>
                  <a:pt x="20" y="302"/>
                </a:lnTo>
                <a:lnTo>
                  <a:pt x="6" y="268"/>
                </a:lnTo>
                <a:lnTo>
                  <a:pt x="0" y="234"/>
                </a:lnTo>
                <a:lnTo>
                  <a:pt x="0" y="198"/>
                </a:lnTo>
                <a:lnTo>
                  <a:pt x="5" y="162"/>
                </a:lnTo>
                <a:lnTo>
                  <a:pt x="16" y="128"/>
                </a:lnTo>
                <a:lnTo>
                  <a:pt x="34" y="94"/>
                </a:lnTo>
                <a:lnTo>
                  <a:pt x="58" y="65"/>
                </a:lnTo>
                <a:lnTo>
                  <a:pt x="85" y="41"/>
                </a:lnTo>
                <a:lnTo>
                  <a:pt x="112" y="24"/>
                </a:lnTo>
                <a:lnTo>
                  <a:pt x="144" y="11"/>
                </a:lnTo>
                <a:lnTo>
                  <a:pt x="176" y="3"/>
                </a:lnTo>
                <a:lnTo>
                  <a:pt x="20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4" name="Freeform 74"/>
          <p:cNvSpPr>
            <a:spLocks noEditPoints="1"/>
          </p:cNvSpPr>
          <p:nvPr/>
        </p:nvSpPr>
        <p:spPr bwMode="auto">
          <a:xfrm>
            <a:off x="7067882" y="556522"/>
            <a:ext cx="580109" cy="497710"/>
          </a:xfrm>
          <a:custGeom>
            <a:avLst/>
            <a:gdLst>
              <a:gd name="T0" fmla="*/ 150 w 310"/>
              <a:gd name="T1" fmla="*/ 215 h 284"/>
              <a:gd name="T2" fmla="*/ 142 w 310"/>
              <a:gd name="T3" fmla="*/ 215 h 284"/>
              <a:gd name="T4" fmla="*/ 142 w 310"/>
              <a:gd name="T5" fmla="*/ 240 h 284"/>
              <a:gd name="T6" fmla="*/ 150 w 310"/>
              <a:gd name="T7" fmla="*/ 240 h 284"/>
              <a:gd name="T8" fmla="*/ 150 w 310"/>
              <a:gd name="T9" fmla="*/ 215 h 284"/>
              <a:gd name="T10" fmla="*/ 148 w 310"/>
              <a:gd name="T11" fmla="*/ 167 h 284"/>
              <a:gd name="T12" fmla="*/ 140 w 310"/>
              <a:gd name="T13" fmla="*/ 167 h 284"/>
              <a:gd name="T14" fmla="*/ 140 w 310"/>
              <a:gd name="T15" fmla="*/ 191 h 284"/>
              <a:gd name="T16" fmla="*/ 148 w 310"/>
              <a:gd name="T17" fmla="*/ 191 h 284"/>
              <a:gd name="T18" fmla="*/ 148 w 310"/>
              <a:gd name="T19" fmla="*/ 167 h 284"/>
              <a:gd name="T20" fmla="*/ 148 w 310"/>
              <a:gd name="T21" fmla="*/ 131 h 284"/>
              <a:gd name="T22" fmla="*/ 139 w 310"/>
              <a:gd name="T23" fmla="*/ 131 h 284"/>
              <a:gd name="T24" fmla="*/ 140 w 310"/>
              <a:gd name="T25" fmla="*/ 143 h 284"/>
              <a:gd name="T26" fmla="*/ 148 w 310"/>
              <a:gd name="T27" fmla="*/ 143 h 284"/>
              <a:gd name="T28" fmla="*/ 148 w 310"/>
              <a:gd name="T29" fmla="*/ 131 h 284"/>
              <a:gd name="T30" fmla="*/ 68 w 310"/>
              <a:gd name="T31" fmla="*/ 0 h 284"/>
              <a:gd name="T32" fmla="*/ 191 w 310"/>
              <a:gd name="T33" fmla="*/ 56 h 284"/>
              <a:gd name="T34" fmla="*/ 310 w 310"/>
              <a:gd name="T35" fmla="*/ 117 h 284"/>
              <a:gd name="T36" fmla="*/ 310 w 310"/>
              <a:gd name="T37" fmla="*/ 149 h 284"/>
              <a:gd name="T38" fmla="*/ 302 w 310"/>
              <a:gd name="T39" fmla="*/ 179 h 284"/>
              <a:gd name="T40" fmla="*/ 289 w 310"/>
              <a:gd name="T41" fmla="*/ 210 h 284"/>
              <a:gd name="T42" fmla="*/ 267 w 310"/>
              <a:gd name="T43" fmla="*/ 236 h 284"/>
              <a:gd name="T44" fmla="*/ 242 w 310"/>
              <a:gd name="T45" fmla="*/ 257 h 284"/>
              <a:gd name="T46" fmla="*/ 216 w 310"/>
              <a:gd name="T47" fmla="*/ 272 h 284"/>
              <a:gd name="T48" fmla="*/ 185 w 310"/>
              <a:gd name="T49" fmla="*/ 281 h 284"/>
              <a:gd name="T50" fmla="*/ 155 w 310"/>
              <a:gd name="T51" fmla="*/ 284 h 284"/>
              <a:gd name="T52" fmla="*/ 151 w 310"/>
              <a:gd name="T53" fmla="*/ 284 h 284"/>
              <a:gd name="T54" fmla="*/ 151 w 310"/>
              <a:gd name="T55" fmla="*/ 264 h 284"/>
              <a:gd name="T56" fmla="*/ 142 w 310"/>
              <a:gd name="T57" fmla="*/ 264 h 284"/>
              <a:gd name="T58" fmla="*/ 143 w 310"/>
              <a:gd name="T59" fmla="*/ 282 h 284"/>
              <a:gd name="T60" fmla="*/ 117 w 310"/>
              <a:gd name="T61" fmla="*/ 278 h 284"/>
              <a:gd name="T62" fmla="*/ 93 w 310"/>
              <a:gd name="T63" fmla="*/ 270 h 284"/>
              <a:gd name="T64" fmla="*/ 69 w 310"/>
              <a:gd name="T65" fmla="*/ 257 h 284"/>
              <a:gd name="T66" fmla="*/ 48 w 310"/>
              <a:gd name="T67" fmla="*/ 240 h 284"/>
              <a:gd name="T68" fmla="*/ 28 w 310"/>
              <a:gd name="T69" fmla="*/ 216 h 284"/>
              <a:gd name="T70" fmla="*/ 13 w 310"/>
              <a:gd name="T71" fmla="*/ 190 h 284"/>
              <a:gd name="T72" fmla="*/ 4 w 310"/>
              <a:gd name="T73" fmla="*/ 161 h 284"/>
              <a:gd name="T74" fmla="*/ 0 w 310"/>
              <a:gd name="T75" fmla="*/ 131 h 284"/>
              <a:gd name="T76" fmla="*/ 3 w 310"/>
              <a:gd name="T77" fmla="*/ 101 h 284"/>
              <a:gd name="T78" fmla="*/ 11 w 310"/>
              <a:gd name="T79" fmla="*/ 73 h 284"/>
              <a:gd name="T80" fmla="*/ 24 w 310"/>
              <a:gd name="T81" fmla="*/ 45 h 284"/>
              <a:gd name="T82" fmla="*/ 44 w 310"/>
              <a:gd name="T83" fmla="*/ 20 h 284"/>
              <a:gd name="T84" fmla="*/ 68 w 310"/>
              <a:gd name="T85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0" h="284">
                <a:moveTo>
                  <a:pt x="150" y="215"/>
                </a:moveTo>
                <a:lnTo>
                  <a:pt x="142" y="215"/>
                </a:lnTo>
                <a:lnTo>
                  <a:pt x="142" y="240"/>
                </a:lnTo>
                <a:lnTo>
                  <a:pt x="150" y="240"/>
                </a:lnTo>
                <a:lnTo>
                  <a:pt x="150" y="215"/>
                </a:lnTo>
                <a:close/>
                <a:moveTo>
                  <a:pt x="148" y="167"/>
                </a:moveTo>
                <a:lnTo>
                  <a:pt x="140" y="167"/>
                </a:lnTo>
                <a:lnTo>
                  <a:pt x="140" y="191"/>
                </a:lnTo>
                <a:lnTo>
                  <a:pt x="148" y="191"/>
                </a:lnTo>
                <a:lnTo>
                  <a:pt x="148" y="167"/>
                </a:lnTo>
                <a:close/>
                <a:moveTo>
                  <a:pt x="148" y="131"/>
                </a:moveTo>
                <a:lnTo>
                  <a:pt x="139" y="131"/>
                </a:lnTo>
                <a:lnTo>
                  <a:pt x="140" y="143"/>
                </a:lnTo>
                <a:lnTo>
                  <a:pt x="148" y="143"/>
                </a:lnTo>
                <a:lnTo>
                  <a:pt x="148" y="131"/>
                </a:lnTo>
                <a:close/>
                <a:moveTo>
                  <a:pt x="68" y="0"/>
                </a:moveTo>
                <a:lnTo>
                  <a:pt x="191" y="56"/>
                </a:lnTo>
                <a:lnTo>
                  <a:pt x="310" y="117"/>
                </a:lnTo>
                <a:lnTo>
                  <a:pt x="310" y="149"/>
                </a:lnTo>
                <a:lnTo>
                  <a:pt x="302" y="179"/>
                </a:lnTo>
                <a:lnTo>
                  <a:pt x="289" y="210"/>
                </a:lnTo>
                <a:lnTo>
                  <a:pt x="267" y="236"/>
                </a:lnTo>
                <a:lnTo>
                  <a:pt x="242" y="257"/>
                </a:lnTo>
                <a:lnTo>
                  <a:pt x="216" y="272"/>
                </a:lnTo>
                <a:lnTo>
                  <a:pt x="185" y="281"/>
                </a:lnTo>
                <a:lnTo>
                  <a:pt x="155" y="284"/>
                </a:lnTo>
                <a:lnTo>
                  <a:pt x="151" y="284"/>
                </a:lnTo>
                <a:lnTo>
                  <a:pt x="151" y="264"/>
                </a:lnTo>
                <a:lnTo>
                  <a:pt x="142" y="264"/>
                </a:lnTo>
                <a:lnTo>
                  <a:pt x="143" y="282"/>
                </a:lnTo>
                <a:lnTo>
                  <a:pt x="117" y="278"/>
                </a:lnTo>
                <a:lnTo>
                  <a:pt x="93" y="270"/>
                </a:lnTo>
                <a:lnTo>
                  <a:pt x="69" y="257"/>
                </a:lnTo>
                <a:lnTo>
                  <a:pt x="48" y="240"/>
                </a:lnTo>
                <a:lnTo>
                  <a:pt x="28" y="216"/>
                </a:lnTo>
                <a:lnTo>
                  <a:pt x="13" y="190"/>
                </a:lnTo>
                <a:lnTo>
                  <a:pt x="4" y="161"/>
                </a:lnTo>
                <a:lnTo>
                  <a:pt x="0" y="131"/>
                </a:lnTo>
                <a:lnTo>
                  <a:pt x="3" y="101"/>
                </a:lnTo>
                <a:lnTo>
                  <a:pt x="11" y="73"/>
                </a:lnTo>
                <a:lnTo>
                  <a:pt x="24" y="45"/>
                </a:lnTo>
                <a:lnTo>
                  <a:pt x="44" y="20"/>
                </a:lnTo>
                <a:lnTo>
                  <a:pt x="68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5" name="Freeform 75"/>
          <p:cNvSpPr/>
          <p:nvPr/>
        </p:nvSpPr>
        <p:spPr bwMode="auto">
          <a:xfrm>
            <a:off x="7177360" y="516986"/>
            <a:ext cx="452859" cy="254113"/>
          </a:xfrm>
          <a:custGeom>
            <a:avLst/>
            <a:gdLst>
              <a:gd name="T0" fmla="*/ 87 w 242"/>
              <a:gd name="T1" fmla="*/ 0 h 145"/>
              <a:gd name="T2" fmla="*/ 116 w 242"/>
              <a:gd name="T3" fmla="*/ 3 h 145"/>
              <a:gd name="T4" fmla="*/ 144 w 242"/>
              <a:gd name="T5" fmla="*/ 11 h 145"/>
              <a:gd name="T6" fmla="*/ 170 w 242"/>
              <a:gd name="T7" fmla="*/ 26 h 145"/>
              <a:gd name="T8" fmla="*/ 195 w 242"/>
              <a:gd name="T9" fmla="*/ 44 h 145"/>
              <a:gd name="T10" fmla="*/ 214 w 242"/>
              <a:gd name="T11" fmla="*/ 67 h 145"/>
              <a:gd name="T12" fmla="*/ 229 w 242"/>
              <a:gd name="T13" fmla="*/ 90 h 145"/>
              <a:gd name="T14" fmla="*/ 238 w 242"/>
              <a:gd name="T15" fmla="*/ 117 h 145"/>
              <a:gd name="T16" fmla="*/ 242 w 242"/>
              <a:gd name="T17" fmla="*/ 145 h 145"/>
              <a:gd name="T18" fmla="*/ 123 w 242"/>
              <a:gd name="T19" fmla="*/ 84 h 145"/>
              <a:gd name="T20" fmla="*/ 0 w 242"/>
              <a:gd name="T21" fmla="*/ 28 h 145"/>
              <a:gd name="T22" fmla="*/ 27 w 242"/>
              <a:gd name="T23" fmla="*/ 12 h 145"/>
              <a:gd name="T24" fmla="*/ 56 w 242"/>
              <a:gd name="T25" fmla="*/ 3 h 145"/>
              <a:gd name="T26" fmla="*/ 87 w 242"/>
              <a:gd name="T27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2" h="145">
                <a:moveTo>
                  <a:pt x="87" y="0"/>
                </a:moveTo>
                <a:lnTo>
                  <a:pt x="116" y="3"/>
                </a:lnTo>
                <a:lnTo>
                  <a:pt x="144" y="11"/>
                </a:lnTo>
                <a:lnTo>
                  <a:pt x="170" y="26"/>
                </a:lnTo>
                <a:lnTo>
                  <a:pt x="195" y="44"/>
                </a:lnTo>
                <a:lnTo>
                  <a:pt x="214" y="67"/>
                </a:lnTo>
                <a:lnTo>
                  <a:pt x="229" y="90"/>
                </a:lnTo>
                <a:lnTo>
                  <a:pt x="238" y="117"/>
                </a:lnTo>
                <a:lnTo>
                  <a:pt x="242" y="145"/>
                </a:lnTo>
                <a:lnTo>
                  <a:pt x="123" y="84"/>
                </a:lnTo>
                <a:lnTo>
                  <a:pt x="0" y="28"/>
                </a:lnTo>
                <a:lnTo>
                  <a:pt x="27" y="12"/>
                </a:lnTo>
                <a:lnTo>
                  <a:pt x="56" y="3"/>
                </a:lnTo>
                <a:lnTo>
                  <a:pt x="87" y="0"/>
                </a:lnTo>
                <a:close/>
              </a:path>
            </a:pathLst>
          </a:custGeom>
          <a:solidFill>
            <a:srgbClr val="96ACBA"/>
          </a:solidFill>
          <a:ln w="0">
            <a:solidFill>
              <a:srgbClr val="96ACBA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8" name="Freeform 78"/>
          <p:cNvSpPr/>
          <p:nvPr/>
        </p:nvSpPr>
        <p:spPr bwMode="auto">
          <a:xfrm rot="809835">
            <a:off x="6999806" y="502504"/>
            <a:ext cx="581981" cy="543274"/>
          </a:xfrm>
          <a:custGeom>
            <a:avLst/>
            <a:gdLst>
              <a:gd name="T0" fmla="*/ 152 w 311"/>
              <a:gd name="T1" fmla="*/ 0 h 310"/>
              <a:gd name="T2" fmla="*/ 182 w 311"/>
              <a:gd name="T3" fmla="*/ 1 h 310"/>
              <a:gd name="T4" fmla="*/ 211 w 311"/>
              <a:gd name="T5" fmla="*/ 9 h 310"/>
              <a:gd name="T6" fmla="*/ 238 w 311"/>
              <a:gd name="T7" fmla="*/ 24 h 310"/>
              <a:gd name="T8" fmla="*/ 263 w 311"/>
              <a:gd name="T9" fmla="*/ 42 h 310"/>
              <a:gd name="T10" fmla="*/ 283 w 311"/>
              <a:gd name="T11" fmla="*/ 66 h 310"/>
              <a:gd name="T12" fmla="*/ 297 w 311"/>
              <a:gd name="T13" fmla="*/ 94 h 310"/>
              <a:gd name="T14" fmla="*/ 307 w 311"/>
              <a:gd name="T15" fmla="*/ 122 h 310"/>
              <a:gd name="T16" fmla="*/ 311 w 311"/>
              <a:gd name="T17" fmla="*/ 152 h 310"/>
              <a:gd name="T18" fmla="*/ 308 w 311"/>
              <a:gd name="T19" fmla="*/ 181 h 310"/>
              <a:gd name="T20" fmla="*/ 300 w 311"/>
              <a:gd name="T21" fmla="*/ 210 h 310"/>
              <a:gd name="T22" fmla="*/ 287 w 311"/>
              <a:gd name="T23" fmla="*/ 237 h 310"/>
              <a:gd name="T24" fmla="*/ 267 w 311"/>
              <a:gd name="T25" fmla="*/ 262 h 310"/>
              <a:gd name="T26" fmla="*/ 243 w 311"/>
              <a:gd name="T27" fmla="*/ 283 h 310"/>
              <a:gd name="T28" fmla="*/ 217 w 311"/>
              <a:gd name="T29" fmla="*/ 298 h 310"/>
              <a:gd name="T30" fmla="*/ 188 w 311"/>
              <a:gd name="T31" fmla="*/ 307 h 310"/>
              <a:gd name="T32" fmla="*/ 158 w 311"/>
              <a:gd name="T33" fmla="*/ 310 h 310"/>
              <a:gd name="T34" fmla="*/ 128 w 311"/>
              <a:gd name="T35" fmla="*/ 307 h 310"/>
              <a:gd name="T36" fmla="*/ 100 w 311"/>
              <a:gd name="T37" fmla="*/ 299 h 310"/>
              <a:gd name="T38" fmla="*/ 72 w 311"/>
              <a:gd name="T39" fmla="*/ 286 h 310"/>
              <a:gd name="T40" fmla="*/ 47 w 311"/>
              <a:gd name="T41" fmla="*/ 266 h 310"/>
              <a:gd name="T42" fmla="*/ 27 w 311"/>
              <a:gd name="T43" fmla="*/ 242 h 310"/>
              <a:gd name="T44" fmla="*/ 13 w 311"/>
              <a:gd name="T45" fmla="*/ 216 h 310"/>
              <a:gd name="T46" fmla="*/ 4 w 311"/>
              <a:gd name="T47" fmla="*/ 188 h 310"/>
              <a:gd name="T48" fmla="*/ 0 w 311"/>
              <a:gd name="T49" fmla="*/ 157 h 310"/>
              <a:gd name="T50" fmla="*/ 2 w 311"/>
              <a:gd name="T51" fmla="*/ 128 h 310"/>
              <a:gd name="T52" fmla="*/ 10 w 311"/>
              <a:gd name="T53" fmla="*/ 99 h 310"/>
              <a:gd name="T54" fmla="*/ 23 w 311"/>
              <a:gd name="T55" fmla="*/ 71 h 310"/>
              <a:gd name="T56" fmla="*/ 43 w 311"/>
              <a:gd name="T57" fmla="*/ 47 h 310"/>
              <a:gd name="T58" fmla="*/ 67 w 311"/>
              <a:gd name="T59" fmla="*/ 26 h 310"/>
              <a:gd name="T60" fmla="*/ 94 w 311"/>
              <a:gd name="T61" fmla="*/ 12 h 310"/>
              <a:gd name="T62" fmla="*/ 123 w 311"/>
              <a:gd name="T63" fmla="*/ 2 h 310"/>
              <a:gd name="T64" fmla="*/ 152 w 311"/>
              <a:gd name="T65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1" h="310">
                <a:moveTo>
                  <a:pt x="152" y="0"/>
                </a:moveTo>
                <a:lnTo>
                  <a:pt x="182" y="1"/>
                </a:lnTo>
                <a:lnTo>
                  <a:pt x="211" y="9"/>
                </a:lnTo>
                <a:lnTo>
                  <a:pt x="238" y="24"/>
                </a:lnTo>
                <a:lnTo>
                  <a:pt x="263" y="42"/>
                </a:lnTo>
                <a:lnTo>
                  <a:pt x="283" y="66"/>
                </a:lnTo>
                <a:lnTo>
                  <a:pt x="297" y="94"/>
                </a:lnTo>
                <a:lnTo>
                  <a:pt x="307" y="122"/>
                </a:lnTo>
                <a:lnTo>
                  <a:pt x="311" y="152"/>
                </a:lnTo>
                <a:lnTo>
                  <a:pt x="308" y="181"/>
                </a:lnTo>
                <a:lnTo>
                  <a:pt x="300" y="210"/>
                </a:lnTo>
                <a:lnTo>
                  <a:pt x="287" y="237"/>
                </a:lnTo>
                <a:lnTo>
                  <a:pt x="267" y="262"/>
                </a:lnTo>
                <a:lnTo>
                  <a:pt x="243" y="283"/>
                </a:lnTo>
                <a:lnTo>
                  <a:pt x="217" y="298"/>
                </a:lnTo>
                <a:lnTo>
                  <a:pt x="188" y="307"/>
                </a:lnTo>
                <a:lnTo>
                  <a:pt x="158" y="310"/>
                </a:lnTo>
                <a:lnTo>
                  <a:pt x="128" y="307"/>
                </a:lnTo>
                <a:lnTo>
                  <a:pt x="100" y="299"/>
                </a:lnTo>
                <a:lnTo>
                  <a:pt x="72" y="286"/>
                </a:lnTo>
                <a:lnTo>
                  <a:pt x="47" y="266"/>
                </a:lnTo>
                <a:lnTo>
                  <a:pt x="27" y="242"/>
                </a:lnTo>
                <a:lnTo>
                  <a:pt x="13" y="216"/>
                </a:lnTo>
                <a:lnTo>
                  <a:pt x="4" y="188"/>
                </a:lnTo>
                <a:lnTo>
                  <a:pt x="0" y="157"/>
                </a:lnTo>
                <a:lnTo>
                  <a:pt x="2" y="128"/>
                </a:lnTo>
                <a:lnTo>
                  <a:pt x="10" y="99"/>
                </a:lnTo>
                <a:lnTo>
                  <a:pt x="23" y="71"/>
                </a:lnTo>
                <a:lnTo>
                  <a:pt x="43" y="47"/>
                </a:lnTo>
                <a:lnTo>
                  <a:pt x="67" y="26"/>
                </a:lnTo>
                <a:lnTo>
                  <a:pt x="94" y="12"/>
                </a:lnTo>
                <a:lnTo>
                  <a:pt x="123" y="2"/>
                </a:lnTo>
                <a:lnTo>
                  <a:pt x="152" y="0"/>
                </a:lnTo>
                <a:close/>
              </a:path>
            </a:pathLst>
          </a:custGeom>
          <a:solidFill>
            <a:srgbClr val="544744"/>
          </a:solidFill>
          <a:ln w="0">
            <a:solidFill>
              <a:srgbClr val="544744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9" name="Freeform 90"/>
          <p:cNvSpPr/>
          <p:nvPr/>
        </p:nvSpPr>
        <p:spPr bwMode="auto">
          <a:xfrm rot="809835">
            <a:off x="6309241" y="3170575"/>
            <a:ext cx="785954" cy="736049"/>
          </a:xfrm>
          <a:custGeom>
            <a:avLst/>
            <a:gdLst>
              <a:gd name="T0" fmla="*/ 224 w 420"/>
              <a:gd name="T1" fmla="*/ 0 h 420"/>
              <a:gd name="T2" fmla="*/ 258 w 420"/>
              <a:gd name="T3" fmla="*/ 5 h 420"/>
              <a:gd name="T4" fmla="*/ 293 w 420"/>
              <a:gd name="T5" fmla="*/ 17 h 420"/>
              <a:gd name="T6" fmla="*/ 326 w 420"/>
              <a:gd name="T7" fmla="*/ 34 h 420"/>
              <a:gd name="T8" fmla="*/ 355 w 420"/>
              <a:gd name="T9" fmla="*/ 58 h 420"/>
              <a:gd name="T10" fmla="*/ 380 w 420"/>
              <a:gd name="T11" fmla="*/ 87 h 420"/>
              <a:gd name="T12" fmla="*/ 399 w 420"/>
              <a:gd name="T13" fmla="*/ 118 h 420"/>
              <a:gd name="T14" fmla="*/ 412 w 420"/>
              <a:gd name="T15" fmla="*/ 152 h 420"/>
              <a:gd name="T16" fmla="*/ 419 w 420"/>
              <a:gd name="T17" fmla="*/ 188 h 420"/>
              <a:gd name="T18" fmla="*/ 420 w 420"/>
              <a:gd name="T19" fmla="*/ 224 h 420"/>
              <a:gd name="T20" fmla="*/ 415 w 420"/>
              <a:gd name="T21" fmla="*/ 259 h 420"/>
              <a:gd name="T22" fmla="*/ 403 w 420"/>
              <a:gd name="T23" fmla="*/ 292 h 420"/>
              <a:gd name="T24" fmla="*/ 386 w 420"/>
              <a:gd name="T25" fmla="*/ 326 h 420"/>
              <a:gd name="T26" fmla="*/ 362 w 420"/>
              <a:gd name="T27" fmla="*/ 355 h 420"/>
              <a:gd name="T28" fmla="*/ 333 w 420"/>
              <a:gd name="T29" fmla="*/ 380 h 420"/>
              <a:gd name="T30" fmla="*/ 301 w 420"/>
              <a:gd name="T31" fmla="*/ 398 h 420"/>
              <a:gd name="T32" fmla="*/ 268 w 420"/>
              <a:gd name="T33" fmla="*/ 412 h 420"/>
              <a:gd name="T34" fmla="*/ 232 w 420"/>
              <a:gd name="T35" fmla="*/ 418 h 420"/>
              <a:gd name="T36" fmla="*/ 196 w 420"/>
              <a:gd name="T37" fmla="*/ 420 h 420"/>
              <a:gd name="T38" fmla="*/ 161 w 420"/>
              <a:gd name="T39" fmla="*/ 414 h 420"/>
              <a:gd name="T40" fmla="*/ 126 w 420"/>
              <a:gd name="T41" fmla="*/ 402 h 420"/>
              <a:gd name="T42" fmla="*/ 94 w 420"/>
              <a:gd name="T43" fmla="*/ 385 h 420"/>
              <a:gd name="T44" fmla="*/ 64 w 420"/>
              <a:gd name="T45" fmla="*/ 361 h 420"/>
              <a:gd name="T46" fmla="*/ 40 w 420"/>
              <a:gd name="T47" fmla="*/ 332 h 420"/>
              <a:gd name="T48" fmla="*/ 20 w 420"/>
              <a:gd name="T49" fmla="*/ 300 h 420"/>
              <a:gd name="T50" fmla="*/ 8 w 420"/>
              <a:gd name="T51" fmla="*/ 267 h 420"/>
              <a:gd name="T52" fmla="*/ 2 w 420"/>
              <a:gd name="T53" fmla="*/ 232 h 420"/>
              <a:gd name="T54" fmla="*/ 0 w 420"/>
              <a:gd name="T55" fmla="*/ 196 h 420"/>
              <a:gd name="T56" fmla="*/ 6 w 420"/>
              <a:gd name="T57" fmla="*/ 160 h 420"/>
              <a:gd name="T58" fmla="*/ 18 w 420"/>
              <a:gd name="T59" fmla="*/ 126 h 420"/>
              <a:gd name="T60" fmla="*/ 35 w 420"/>
              <a:gd name="T61" fmla="*/ 94 h 420"/>
              <a:gd name="T62" fmla="*/ 59 w 420"/>
              <a:gd name="T63" fmla="*/ 63 h 420"/>
              <a:gd name="T64" fmla="*/ 88 w 420"/>
              <a:gd name="T65" fmla="*/ 39 h 420"/>
              <a:gd name="T66" fmla="*/ 118 w 420"/>
              <a:gd name="T67" fmla="*/ 20 h 420"/>
              <a:gd name="T68" fmla="*/ 153 w 420"/>
              <a:gd name="T69" fmla="*/ 8 h 420"/>
              <a:gd name="T70" fmla="*/ 188 w 420"/>
              <a:gd name="T71" fmla="*/ 1 h 420"/>
              <a:gd name="T72" fmla="*/ 224 w 420"/>
              <a:gd name="T7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0" h="420">
                <a:moveTo>
                  <a:pt x="224" y="0"/>
                </a:moveTo>
                <a:lnTo>
                  <a:pt x="258" y="5"/>
                </a:lnTo>
                <a:lnTo>
                  <a:pt x="293" y="17"/>
                </a:lnTo>
                <a:lnTo>
                  <a:pt x="326" y="34"/>
                </a:lnTo>
                <a:lnTo>
                  <a:pt x="355" y="58"/>
                </a:lnTo>
                <a:lnTo>
                  <a:pt x="380" y="87"/>
                </a:lnTo>
                <a:lnTo>
                  <a:pt x="399" y="118"/>
                </a:lnTo>
                <a:lnTo>
                  <a:pt x="412" y="152"/>
                </a:lnTo>
                <a:lnTo>
                  <a:pt x="419" y="188"/>
                </a:lnTo>
                <a:lnTo>
                  <a:pt x="420" y="224"/>
                </a:lnTo>
                <a:lnTo>
                  <a:pt x="415" y="259"/>
                </a:lnTo>
                <a:lnTo>
                  <a:pt x="403" y="292"/>
                </a:lnTo>
                <a:lnTo>
                  <a:pt x="386" y="326"/>
                </a:lnTo>
                <a:lnTo>
                  <a:pt x="362" y="355"/>
                </a:lnTo>
                <a:lnTo>
                  <a:pt x="333" y="380"/>
                </a:lnTo>
                <a:lnTo>
                  <a:pt x="301" y="398"/>
                </a:lnTo>
                <a:lnTo>
                  <a:pt x="268" y="412"/>
                </a:lnTo>
                <a:lnTo>
                  <a:pt x="232" y="418"/>
                </a:lnTo>
                <a:lnTo>
                  <a:pt x="196" y="420"/>
                </a:lnTo>
                <a:lnTo>
                  <a:pt x="161" y="414"/>
                </a:lnTo>
                <a:lnTo>
                  <a:pt x="126" y="402"/>
                </a:lnTo>
                <a:lnTo>
                  <a:pt x="94" y="385"/>
                </a:lnTo>
                <a:lnTo>
                  <a:pt x="64" y="361"/>
                </a:lnTo>
                <a:lnTo>
                  <a:pt x="40" y="332"/>
                </a:lnTo>
                <a:lnTo>
                  <a:pt x="20" y="300"/>
                </a:lnTo>
                <a:lnTo>
                  <a:pt x="8" y="267"/>
                </a:lnTo>
                <a:lnTo>
                  <a:pt x="2" y="232"/>
                </a:lnTo>
                <a:lnTo>
                  <a:pt x="0" y="196"/>
                </a:lnTo>
                <a:lnTo>
                  <a:pt x="6" y="160"/>
                </a:lnTo>
                <a:lnTo>
                  <a:pt x="18" y="126"/>
                </a:lnTo>
                <a:lnTo>
                  <a:pt x="35" y="94"/>
                </a:lnTo>
                <a:lnTo>
                  <a:pt x="59" y="63"/>
                </a:lnTo>
                <a:lnTo>
                  <a:pt x="88" y="39"/>
                </a:lnTo>
                <a:lnTo>
                  <a:pt x="118" y="20"/>
                </a:lnTo>
                <a:lnTo>
                  <a:pt x="153" y="8"/>
                </a:lnTo>
                <a:lnTo>
                  <a:pt x="188" y="1"/>
                </a:lnTo>
                <a:lnTo>
                  <a:pt x="224" y="0"/>
                </a:lnTo>
                <a:close/>
              </a:path>
            </a:pathLst>
          </a:custGeom>
          <a:solidFill>
            <a:srgbClr val="868478"/>
          </a:solidFill>
          <a:ln w="0">
            <a:solidFill>
              <a:srgbClr val="86847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0" name="Freeform 94"/>
          <p:cNvSpPr/>
          <p:nvPr/>
        </p:nvSpPr>
        <p:spPr bwMode="auto">
          <a:xfrm rot="809835">
            <a:off x="6592785" y="3385529"/>
            <a:ext cx="213330" cy="329470"/>
          </a:xfrm>
          <a:custGeom>
            <a:avLst/>
            <a:gdLst>
              <a:gd name="T0" fmla="*/ 54 w 114"/>
              <a:gd name="T1" fmla="*/ 0 h 188"/>
              <a:gd name="T2" fmla="*/ 73 w 114"/>
              <a:gd name="T3" fmla="*/ 3 h 188"/>
              <a:gd name="T4" fmla="*/ 87 w 114"/>
              <a:gd name="T5" fmla="*/ 9 h 188"/>
              <a:gd name="T6" fmla="*/ 98 w 114"/>
              <a:gd name="T7" fmla="*/ 19 h 188"/>
              <a:gd name="T8" fmla="*/ 105 w 114"/>
              <a:gd name="T9" fmla="*/ 30 h 188"/>
              <a:gd name="T10" fmla="*/ 106 w 114"/>
              <a:gd name="T11" fmla="*/ 44 h 188"/>
              <a:gd name="T12" fmla="*/ 105 w 114"/>
              <a:gd name="T13" fmla="*/ 57 h 188"/>
              <a:gd name="T14" fmla="*/ 98 w 114"/>
              <a:gd name="T15" fmla="*/ 69 h 188"/>
              <a:gd name="T16" fmla="*/ 87 w 114"/>
              <a:gd name="T17" fmla="*/ 78 h 188"/>
              <a:gd name="T18" fmla="*/ 73 w 114"/>
              <a:gd name="T19" fmla="*/ 86 h 188"/>
              <a:gd name="T20" fmla="*/ 73 w 114"/>
              <a:gd name="T21" fmla="*/ 87 h 188"/>
              <a:gd name="T22" fmla="*/ 89 w 114"/>
              <a:gd name="T23" fmla="*/ 93 h 188"/>
              <a:gd name="T24" fmla="*/ 102 w 114"/>
              <a:gd name="T25" fmla="*/ 102 h 188"/>
              <a:gd name="T26" fmla="*/ 111 w 114"/>
              <a:gd name="T27" fmla="*/ 117 h 188"/>
              <a:gd name="T28" fmla="*/ 114 w 114"/>
              <a:gd name="T29" fmla="*/ 134 h 188"/>
              <a:gd name="T30" fmla="*/ 113 w 114"/>
              <a:gd name="T31" fmla="*/ 148 h 188"/>
              <a:gd name="T32" fmla="*/ 107 w 114"/>
              <a:gd name="T33" fmla="*/ 160 h 188"/>
              <a:gd name="T34" fmla="*/ 98 w 114"/>
              <a:gd name="T35" fmla="*/ 172 h 188"/>
              <a:gd name="T36" fmla="*/ 85 w 114"/>
              <a:gd name="T37" fmla="*/ 180 h 188"/>
              <a:gd name="T38" fmla="*/ 68 w 114"/>
              <a:gd name="T39" fmla="*/ 187 h 188"/>
              <a:gd name="T40" fmla="*/ 48 w 114"/>
              <a:gd name="T41" fmla="*/ 188 h 188"/>
              <a:gd name="T42" fmla="*/ 28 w 114"/>
              <a:gd name="T43" fmla="*/ 187 h 188"/>
              <a:gd name="T44" fmla="*/ 12 w 114"/>
              <a:gd name="T45" fmla="*/ 183 h 188"/>
              <a:gd name="T46" fmla="*/ 0 w 114"/>
              <a:gd name="T47" fmla="*/ 176 h 188"/>
              <a:gd name="T48" fmla="*/ 7 w 114"/>
              <a:gd name="T49" fmla="*/ 158 h 188"/>
              <a:gd name="T50" fmla="*/ 17 w 114"/>
              <a:gd name="T51" fmla="*/ 163 h 188"/>
              <a:gd name="T52" fmla="*/ 30 w 114"/>
              <a:gd name="T53" fmla="*/ 167 h 188"/>
              <a:gd name="T54" fmla="*/ 48 w 114"/>
              <a:gd name="T55" fmla="*/ 168 h 188"/>
              <a:gd name="T56" fmla="*/ 64 w 114"/>
              <a:gd name="T57" fmla="*/ 167 h 188"/>
              <a:gd name="T58" fmla="*/ 75 w 114"/>
              <a:gd name="T59" fmla="*/ 160 h 188"/>
              <a:gd name="T60" fmla="*/ 83 w 114"/>
              <a:gd name="T61" fmla="*/ 152 h 188"/>
              <a:gd name="T62" fmla="*/ 87 w 114"/>
              <a:gd name="T63" fmla="*/ 143 h 188"/>
              <a:gd name="T64" fmla="*/ 89 w 114"/>
              <a:gd name="T65" fmla="*/ 132 h 188"/>
              <a:gd name="T66" fmla="*/ 86 w 114"/>
              <a:gd name="T67" fmla="*/ 119 h 188"/>
              <a:gd name="T68" fmla="*/ 78 w 114"/>
              <a:gd name="T69" fmla="*/ 110 h 188"/>
              <a:gd name="T70" fmla="*/ 68 w 114"/>
              <a:gd name="T71" fmla="*/ 102 h 188"/>
              <a:gd name="T72" fmla="*/ 56 w 114"/>
              <a:gd name="T73" fmla="*/ 98 h 188"/>
              <a:gd name="T74" fmla="*/ 41 w 114"/>
              <a:gd name="T75" fmla="*/ 97 h 188"/>
              <a:gd name="T76" fmla="*/ 28 w 114"/>
              <a:gd name="T77" fmla="*/ 97 h 188"/>
              <a:gd name="T78" fmla="*/ 26 w 114"/>
              <a:gd name="T79" fmla="*/ 78 h 188"/>
              <a:gd name="T80" fmla="*/ 41 w 114"/>
              <a:gd name="T81" fmla="*/ 78 h 188"/>
              <a:gd name="T82" fmla="*/ 52 w 114"/>
              <a:gd name="T83" fmla="*/ 77 h 188"/>
              <a:gd name="T84" fmla="*/ 64 w 114"/>
              <a:gd name="T85" fmla="*/ 74 h 188"/>
              <a:gd name="T86" fmla="*/ 73 w 114"/>
              <a:gd name="T87" fmla="*/ 68 h 188"/>
              <a:gd name="T88" fmla="*/ 79 w 114"/>
              <a:gd name="T89" fmla="*/ 58 h 188"/>
              <a:gd name="T90" fmla="*/ 81 w 114"/>
              <a:gd name="T91" fmla="*/ 48 h 188"/>
              <a:gd name="T92" fmla="*/ 79 w 114"/>
              <a:gd name="T93" fmla="*/ 37 h 188"/>
              <a:gd name="T94" fmla="*/ 74 w 114"/>
              <a:gd name="T95" fmla="*/ 28 h 188"/>
              <a:gd name="T96" fmla="*/ 64 w 114"/>
              <a:gd name="T97" fmla="*/ 23 h 188"/>
              <a:gd name="T98" fmla="*/ 49 w 114"/>
              <a:gd name="T99" fmla="*/ 20 h 188"/>
              <a:gd name="T100" fmla="*/ 28 w 114"/>
              <a:gd name="T101" fmla="*/ 24 h 188"/>
              <a:gd name="T102" fmla="*/ 13 w 114"/>
              <a:gd name="T103" fmla="*/ 32 h 188"/>
              <a:gd name="T104" fmla="*/ 7 w 114"/>
              <a:gd name="T105" fmla="*/ 15 h 188"/>
              <a:gd name="T106" fmla="*/ 19 w 114"/>
              <a:gd name="T107" fmla="*/ 8 h 188"/>
              <a:gd name="T108" fmla="*/ 34 w 114"/>
              <a:gd name="T109" fmla="*/ 3 h 188"/>
              <a:gd name="T110" fmla="*/ 54 w 114"/>
              <a:gd name="T111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4" h="188">
                <a:moveTo>
                  <a:pt x="54" y="0"/>
                </a:moveTo>
                <a:lnTo>
                  <a:pt x="73" y="3"/>
                </a:lnTo>
                <a:lnTo>
                  <a:pt x="87" y="9"/>
                </a:lnTo>
                <a:lnTo>
                  <a:pt x="98" y="19"/>
                </a:lnTo>
                <a:lnTo>
                  <a:pt x="105" y="30"/>
                </a:lnTo>
                <a:lnTo>
                  <a:pt x="106" y="44"/>
                </a:lnTo>
                <a:lnTo>
                  <a:pt x="105" y="57"/>
                </a:lnTo>
                <a:lnTo>
                  <a:pt x="98" y="69"/>
                </a:lnTo>
                <a:lnTo>
                  <a:pt x="87" y="78"/>
                </a:lnTo>
                <a:lnTo>
                  <a:pt x="73" y="86"/>
                </a:lnTo>
                <a:lnTo>
                  <a:pt x="73" y="87"/>
                </a:lnTo>
                <a:lnTo>
                  <a:pt x="89" y="93"/>
                </a:lnTo>
                <a:lnTo>
                  <a:pt x="102" y="102"/>
                </a:lnTo>
                <a:lnTo>
                  <a:pt x="111" y="117"/>
                </a:lnTo>
                <a:lnTo>
                  <a:pt x="114" y="134"/>
                </a:lnTo>
                <a:lnTo>
                  <a:pt x="113" y="148"/>
                </a:lnTo>
                <a:lnTo>
                  <a:pt x="107" y="160"/>
                </a:lnTo>
                <a:lnTo>
                  <a:pt x="98" y="172"/>
                </a:lnTo>
                <a:lnTo>
                  <a:pt x="85" y="180"/>
                </a:lnTo>
                <a:lnTo>
                  <a:pt x="68" y="187"/>
                </a:lnTo>
                <a:lnTo>
                  <a:pt x="48" y="188"/>
                </a:lnTo>
                <a:lnTo>
                  <a:pt x="28" y="187"/>
                </a:lnTo>
                <a:lnTo>
                  <a:pt x="12" y="183"/>
                </a:lnTo>
                <a:lnTo>
                  <a:pt x="0" y="176"/>
                </a:lnTo>
                <a:lnTo>
                  <a:pt x="7" y="158"/>
                </a:lnTo>
                <a:lnTo>
                  <a:pt x="17" y="163"/>
                </a:lnTo>
                <a:lnTo>
                  <a:pt x="30" y="167"/>
                </a:lnTo>
                <a:lnTo>
                  <a:pt x="48" y="168"/>
                </a:lnTo>
                <a:lnTo>
                  <a:pt x="64" y="167"/>
                </a:lnTo>
                <a:lnTo>
                  <a:pt x="75" y="160"/>
                </a:lnTo>
                <a:lnTo>
                  <a:pt x="83" y="152"/>
                </a:lnTo>
                <a:lnTo>
                  <a:pt x="87" y="143"/>
                </a:lnTo>
                <a:lnTo>
                  <a:pt x="89" y="132"/>
                </a:lnTo>
                <a:lnTo>
                  <a:pt x="86" y="119"/>
                </a:lnTo>
                <a:lnTo>
                  <a:pt x="78" y="110"/>
                </a:lnTo>
                <a:lnTo>
                  <a:pt x="68" y="102"/>
                </a:lnTo>
                <a:lnTo>
                  <a:pt x="56" y="98"/>
                </a:lnTo>
                <a:lnTo>
                  <a:pt x="41" y="97"/>
                </a:lnTo>
                <a:lnTo>
                  <a:pt x="28" y="97"/>
                </a:lnTo>
                <a:lnTo>
                  <a:pt x="26" y="78"/>
                </a:lnTo>
                <a:lnTo>
                  <a:pt x="41" y="78"/>
                </a:lnTo>
                <a:lnTo>
                  <a:pt x="52" y="77"/>
                </a:lnTo>
                <a:lnTo>
                  <a:pt x="64" y="74"/>
                </a:lnTo>
                <a:lnTo>
                  <a:pt x="73" y="68"/>
                </a:lnTo>
                <a:lnTo>
                  <a:pt x="79" y="58"/>
                </a:lnTo>
                <a:lnTo>
                  <a:pt x="81" y="48"/>
                </a:lnTo>
                <a:lnTo>
                  <a:pt x="79" y="37"/>
                </a:lnTo>
                <a:lnTo>
                  <a:pt x="74" y="28"/>
                </a:lnTo>
                <a:lnTo>
                  <a:pt x="64" y="23"/>
                </a:lnTo>
                <a:lnTo>
                  <a:pt x="49" y="20"/>
                </a:lnTo>
                <a:lnTo>
                  <a:pt x="28" y="24"/>
                </a:lnTo>
                <a:lnTo>
                  <a:pt x="13" y="32"/>
                </a:lnTo>
                <a:lnTo>
                  <a:pt x="7" y="15"/>
                </a:lnTo>
                <a:lnTo>
                  <a:pt x="19" y="8"/>
                </a:lnTo>
                <a:lnTo>
                  <a:pt x="34" y="3"/>
                </a:lnTo>
                <a:lnTo>
                  <a:pt x="54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1" name="Freeform 100"/>
          <p:cNvSpPr/>
          <p:nvPr/>
        </p:nvSpPr>
        <p:spPr bwMode="auto">
          <a:xfrm>
            <a:off x="3373972" y="1085232"/>
            <a:ext cx="260114" cy="287410"/>
          </a:xfrm>
          <a:custGeom>
            <a:avLst/>
            <a:gdLst>
              <a:gd name="T0" fmla="*/ 67 w 139"/>
              <a:gd name="T1" fmla="*/ 0 h 164"/>
              <a:gd name="T2" fmla="*/ 137 w 139"/>
              <a:gd name="T3" fmla="*/ 67 h 164"/>
              <a:gd name="T4" fmla="*/ 137 w 139"/>
              <a:gd name="T5" fmla="*/ 67 h 164"/>
              <a:gd name="T6" fmla="*/ 139 w 139"/>
              <a:gd name="T7" fmla="*/ 161 h 164"/>
              <a:gd name="T8" fmla="*/ 90 w 139"/>
              <a:gd name="T9" fmla="*/ 162 h 164"/>
              <a:gd name="T10" fmla="*/ 88 w 139"/>
              <a:gd name="T11" fmla="*/ 102 h 164"/>
              <a:gd name="T12" fmla="*/ 50 w 139"/>
              <a:gd name="T13" fmla="*/ 103 h 164"/>
              <a:gd name="T14" fmla="*/ 51 w 139"/>
              <a:gd name="T15" fmla="*/ 164 h 164"/>
              <a:gd name="T16" fmla="*/ 1 w 139"/>
              <a:gd name="T17" fmla="*/ 164 h 164"/>
              <a:gd name="T18" fmla="*/ 0 w 139"/>
              <a:gd name="T19" fmla="*/ 68 h 164"/>
              <a:gd name="T20" fmla="*/ 67 w 139"/>
              <a:gd name="T21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9" h="164">
                <a:moveTo>
                  <a:pt x="67" y="0"/>
                </a:moveTo>
                <a:lnTo>
                  <a:pt x="137" y="67"/>
                </a:lnTo>
                <a:lnTo>
                  <a:pt x="137" y="67"/>
                </a:lnTo>
                <a:lnTo>
                  <a:pt x="139" y="161"/>
                </a:lnTo>
                <a:lnTo>
                  <a:pt x="90" y="162"/>
                </a:lnTo>
                <a:lnTo>
                  <a:pt x="88" y="102"/>
                </a:lnTo>
                <a:lnTo>
                  <a:pt x="50" y="103"/>
                </a:lnTo>
                <a:lnTo>
                  <a:pt x="51" y="164"/>
                </a:lnTo>
                <a:lnTo>
                  <a:pt x="1" y="164"/>
                </a:lnTo>
                <a:lnTo>
                  <a:pt x="0" y="68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2" name="Freeform 101"/>
          <p:cNvSpPr/>
          <p:nvPr/>
        </p:nvSpPr>
        <p:spPr bwMode="auto">
          <a:xfrm>
            <a:off x="3335907" y="994537"/>
            <a:ext cx="314382" cy="178755"/>
          </a:xfrm>
          <a:custGeom>
            <a:avLst/>
            <a:gdLst>
              <a:gd name="T0" fmla="*/ 82 w 168"/>
              <a:gd name="T1" fmla="*/ 0 h 102"/>
              <a:gd name="T2" fmla="*/ 122 w 168"/>
              <a:gd name="T3" fmla="*/ 38 h 102"/>
              <a:gd name="T4" fmla="*/ 120 w 168"/>
              <a:gd name="T5" fmla="*/ 8 h 102"/>
              <a:gd name="T6" fmla="*/ 139 w 168"/>
              <a:gd name="T7" fmla="*/ 7 h 102"/>
              <a:gd name="T8" fmla="*/ 140 w 168"/>
              <a:gd name="T9" fmla="*/ 57 h 102"/>
              <a:gd name="T10" fmla="*/ 167 w 168"/>
              <a:gd name="T11" fmla="*/ 82 h 102"/>
              <a:gd name="T12" fmla="*/ 167 w 168"/>
              <a:gd name="T13" fmla="*/ 82 h 102"/>
              <a:gd name="T14" fmla="*/ 168 w 168"/>
              <a:gd name="T15" fmla="*/ 99 h 102"/>
              <a:gd name="T16" fmla="*/ 167 w 168"/>
              <a:gd name="T17" fmla="*/ 99 h 102"/>
              <a:gd name="T18" fmla="*/ 82 w 168"/>
              <a:gd name="T19" fmla="*/ 17 h 102"/>
              <a:gd name="T20" fmla="*/ 0 w 168"/>
              <a:gd name="T21" fmla="*/ 102 h 102"/>
              <a:gd name="T22" fmla="*/ 0 w 168"/>
              <a:gd name="T23" fmla="*/ 86 h 102"/>
              <a:gd name="T24" fmla="*/ 82 w 168"/>
              <a:gd name="T25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8" h="102">
                <a:moveTo>
                  <a:pt x="82" y="0"/>
                </a:moveTo>
                <a:lnTo>
                  <a:pt x="122" y="38"/>
                </a:lnTo>
                <a:lnTo>
                  <a:pt x="120" y="8"/>
                </a:lnTo>
                <a:lnTo>
                  <a:pt x="139" y="7"/>
                </a:lnTo>
                <a:lnTo>
                  <a:pt x="140" y="57"/>
                </a:lnTo>
                <a:lnTo>
                  <a:pt x="167" y="82"/>
                </a:lnTo>
                <a:lnTo>
                  <a:pt x="167" y="82"/>
                </a:lnTo>
                <a:lnTo>
                  <a:pt x="168" y="99"/>
                </a:lnTo>
                <a:lnTo>
                  <a:pt x="167" y="99"/>
                </a:lnTo>
                <a:lnTo>
                  <a:pt x="82" y="17"/>
                </a:lnTo>
                <a:lnTo>
                  <a:pt x="0" y="102"/>
                </a:lnTo>
                <a:lnTo>
                  <a:pt x="0" y="86"/>
                </a:lnTo>
                <a:lnTo>
                  <a:pt x="82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3" name="Freeform 40"/>
          <p:cNvSpPr/>
          <p:nvPr/>
        </p:nvSpPr>
        <p:spPr bwMode="auto">
          <a:xfrm rot="639676">
            <a:off x="8408637" y="3049914"/>
            <a:ext cx="1266884" cy="1188194"/>
          </a:xfrm>
          <a:custGeom>
            <a:avLst/>
            <a:gdLst>
              <a:gd name="T0" fmla="*/ 332 w 677"/>
              <a:gd name="T1" fmla="*/ 0 h 678"/>
              <a:gd name="T2" fmla="*/ 374 w 677"/>
              <a:gd name="T3" fmla="*/ 2 h 678"/>
              <a:gd name="T4" fmla="*/ 418 w 677"/>
              <a:gd name="T5" fmla="*/ 9 h 678"/>
              <a:gd name="T6" fmla="*/ 459 w 677"/>
              <a:gd name="T7" fmla="*/ 22 h 678"/>
              <a:gd name="T8" fmla="*/ 500 w 677"/>
              <a:gd name="T9" fmla="*/ 41 h 678"/>
              <a:gd name="T10" fmla="*/ 537 w 677"/>
              <a:gd name="T11" fmla="*/ 64 h 678"/>
              <a:gd name="T12" fmla="*/ 573 w 677"/>
              <a:gd name="T13" fmla="*/ 95 h 678"/>
              <a:gd name="T14" fmla="*/ 603 w 677"/>
              <a:gd name="T15" fmla="*/ 128 h 678"/>
              <a:gd name="T16" fmla="*/ 630 w 677"/>
              <a:gd name="T17" fmla="*/ 165 h 678"/>
              <a:gd name="T18" fmla="*/ 649 w 677"/>
              <a:gd name="T19" fmla="*/ 205 h 678"/>
              <a:gd name="T20" fmla="*/ 664 w 677"/>
              <a:gd name="T21" fmla="*/ 246 h 678"/>
              <a:gd name="T22" fmla="*/ 673 w 677"/>
              <a:gd name="T23" fmla="*/ 288 h 678"/>
              <a:gd name="T24" fmla="*/ 677 w 677"/>
              <a:gd name="T25" fmla="*/ 332 h 678"/>
              <a:gd name="T26" fmla="*/ 675 w 677"/>
              <a:gd name="T27" fmla="*/ 376 h 678"/>
              <a:gd name="T28" fmla="*/ 668 w 677"/>
              <a:gd name="T29" fmla="*/ 418 h 678"/>
              <a:gd name="T30" fmla="*/ 655 w 677"/>
              <a:gd name="T31" fmla="*/ 459 h 678"/>
              <a:gd name="T32" fmla="*/ 636 w 677"/>
              <a:gd name="T33" fmla="*/ 500 h 678"/>
              <a:gd name="T34" fmla="*/ 612 w 677"/>
              <a:gd name="T35" fmla="*/ 539 h 678"/>
              <a:gd name="T36" fmla="*/ 582 w 677"/>
              <a:gd name="T37" fmla="*/ 573 h 678"/>
              <a:gd name="T38" fmla="*/ 549 w 677"/>
              <a:gd name="T39" fmla="*/ 605 h 678"/>
              <a:gd name="T40" fmla="*/ 512 w 677"/>
              <a:gd name="T41" fmla="*/ 630 h 678"/>
              <a:gd name="T42" fmla="*/ 472 w 677"/>
              <a:gd name="T43" fmla="*/ 650 h 678"/>
              <a:gd name="T44" fmla="*/ 431 w 677"/>
              <a:gd name="T45" fmla="*/ 665 h 678"/>
              <a:gd name="T46" fmla="*/ 389 w 677"/>
              <a:gd name="T47" fmla="*/ 674 h 678"/>
              <a:gd name="T48" fmla="*/ 345 w 677"/>
              <a:gd name="T49" fmla="*/ 678 h 678"/>
              <a:gd name="T50" fmla="*/ 301 w 677"/>
              <a:gd name="T51" fmla="*/ 675 h 678"/>
              <a:gd name="T52" fmla="*/ 259 w 677"/>
              <a:gd name="T53" fmla="*/ 669 h 678"/>
              <a:gd name="T54" fmla="*/ 217 w 677"/>
              <a:gd name="T55" fmla="*/ 655 h 678"/>
              <a:gd name="T56" fmla="*/ 177 w 677"/>
              <a:gd name="T57" fmla="*/ 637 h 678"/>
              <a:gd name="T58" fmla="*/ 139 w 677"/>
              <a:gd name="T59" fmla="*/ 613 h 678"/>
              <a:gd name="T60" fmla="*/ 104 w 677"/>
              <a:gd name="T61" fmla="*/ 582 h 678"/>
              <a:gd name="T62" fmla="*/ 72 w 677"/>
              <a:gd name="T63" fmla="*/ 549 h 678"/>
              <a:gd name="T64" fmla="*/ 47 w 677"/>
              <a:gd name="T65" fmla="*/ 512 h 678"/>
              <a:gd name="T66" fmla="*/ 27 w 677"/>
              <a:gd name="T67" fmla="*/ 472 h 678"/>
              <a:gd name="T68" fmla="*/ 13 w 677"/>
              <a:gd name="T69" fmla="*/ 431 h 678"/>
              <a:gd name="T70" fmla="*/ 4 w 677"/>
              <a:gd name="T71" fmla="*/ 389 h 678"/>
              <a:gd name="T72" fmla="*/ 0 w 677"/>
              <a:gd name="T73" fmla="*/ 345 h 678"/>
              <a:gd name="T74" fmla="*/ 2 w 677"/>
              <a:gd name="T75" fmla="*/ 302 h 678"/>
              <a:gd name="T76" fmla="*/ 9 w 677"/>
              <a:gd name="T77" fmla="*/ 259 h 678"/>
              <a:gd name="T78" fmla="*/ 22 w 677"/>
              <a:gd name="T79" fmla="*/ 218 h 678"/>
              <a:gd name="T80" fmla="*/ 41 w 677"/>
              <a:gd name="T81" fmla="*/ 177 h 678"/>
              <a:gd name="T82" fmla="*/ 64 w 677"/>
              <a:gd name="T83" fmla="*/ 140 h 678"/>
              <a:gd name="T84" fmla="*/ 95 w 677"/>
              <a:gd name="T85" fmla="*/ 104 h 678"/>
              <a:gd name="T86" fmla="*/ 128 w 677"/>
              <a:gd name="T87" fmla="*/ 72 h 678"/>
              <a:gd name="T88" fmla="*/ 165 w 677"/>
              <a:gd name="T89" fmla="*/ 47 h 678"/>
              <a:gd name="T90" fmla="*/ 205 w 677"/>
              <a:gd name="T91" fmla="*/ 27 h 678"/>
              <a:gd name="T92" fmla="*/ 246 w 677"/>
              <a:gd name="T93" fmla="*/ 13 h 678"/>
              <a:gd name="T94" fmla="*/ 288 w 677"/>
              <a:gd name="T95" fmla="*/ 4 h 678"/>
              <a:gd name="T96" fmla="*/ 332 w 677"/>
              <a:gd name="T97" fmla="*/ 0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77" h="678">
                <a:moveTo>
                  <a:pt x="332" y="0"/>
                </a:moveTo>
                <a:lnTo>
                  <a:pt x="374" y="2"/>
                </a:lnTo>
                <a:lnTo>
                  <a:pt x="418" y="9"/>
                </a:lnTo>
                <a:lnTo>
                  <a:pt x="459" y="22"/>
                </a:lnTo>
                <a:lnTo>
                  <a:pt x="500" y="41"/>
                </a:lnTo>
                <a:lnTo>
                  <a:pt x="537" y="64"/>
                </a:lnTo>
                <a:lnTo>
                  <a:pt x="573" y="95"/>
                </a:lnTo>
                <a:lnTo>
                  <a:pt x="603" y="128"/>
                </a:lnTo>
                <a:lnTo>
                  <a:pt x="630" y="165"/>
                </a:lnTo>
                <a:lnTo>
                  <a:pt x="649" y="205"/>
                </a:lnTo>
                <a:lnTo>
                  <a:pt x="664" y="246"/>
                </a:lnTo>
                <a:lnTo>
                  <a:pt x="673" y="288"/>
                </a:lnTo>
                <a:lnTo>
                  <a:pt x="677" y="332"/>
                </a:lnTo>
                <a:lnTo>
                  <a:pt x="675" y="376"/>
                </a:lnTo>
                <a:lnTo>
                  <a:pt x="668" y="418"/>
                </a:lnTo>
                <a:lnTo>
                  <a:pt x="655" y="459"/>
                </a:lnTo>
                <a:lnTo>
                  <a:pt x="636" y="500"/>
                </a:lnTo>
                <a:lnTo>
                  <a:pt x="612" y="539"/>
                </a:lnTo>
                <a:lnTo>
                  <a:pt x="582" y="573"/>
                </a:lnTo>
                <a:lnTo>
                  <a:pt x="549" y="605"/>
                </a:lnTo>
                <a:lnTo>
                  <a:pt x="512" y="630"/>
                </a:lnTo>
                <a:lnTo>
                  <a:pt x="472" y="650"/>
                </a:lnTo>
                <a:lnTo>
                  <a:pt x="431" y="665"/>
                </a:lnTo>
                <a:lnTo>
                  <a:pt x="389" y="674"/>
                </a:lnTo>
                <a:lnTo>
                  <a:pt x="345" y="678"/>
                </a:lnTo>
                <a:lnTo>
                  <a:pt x="301" y="675"/>
                </a:lnTo>
                <a:lnTo>
                  <a:pt x="259" y="669"/>
                </a:lnTo>
                <a:lnTo>
                  <a:pt x="217" y="655"/>
                </a:lnTo>
                <a:lnTo>
                  <a:pt x="177" y="637"/>
                </a:lnTo>
                <a:lnTo>
                  <a:pt x="139" y="613"/>
                </a:lnTo>
                <a:lnTo>
                  <a:pt x="104" y="582"/>
                </a:lnTo>
                <a:lnTo>
                  <a:pt x="72" y="549"/>
                </a:lnTo>
                <a:lnTo>
                  <a:pt x="47" y="512"/>
                </a:lnTo>
                <a:lnTo>
                  <a:pt x="27" y="472"/>
                </a:lnTo>
                <a:lnTo>
                  <a:pt x="13" y="431"/>
                </a:lnTo>
                <a:lnTo>
                  <a:pt x="4" y="389"/>
                </a:lnTo>
                <a:lnTo>
                  <a:pt x="0" y="345"/>
                </a:lnTo>
                <a:lnTo>
                  <a:pt x="2" y="302"/>
                </a:lnTo>
                <a:lnTo>
                  <a:pt x="9" y="259"/>
                </a:lnTo>
                <a:lnTo>
                  <a:pt x="22" y="218"/>
                </a:lnTo>
                <a:lnTo>
                  <a:pt x="41" y="177"/>
                </a:lnTo>
                <a:lnTo>
                  <a:pt x="64" y="140"/>
                </a:lnTo>
                <a:lnTo>
                  <a:pt x="95" y="104"/>
                </a:lnTo>
                <a:lnTo>
                  <a:pt x="128" y="72"/>
                </a:lnTo>
                <a:lnTo>
                  <a:pt x="165" y="47"/>
                </a:lnTo>
                <a:lnTo>
                  <a:pt x="205" y="27"/>
                </a:lnTo>
                <a:lnTo>
                  <a:pt x="246" y="13"/>
                </a:lnTo>
                <a:lnTo>
                  <a:pt x="288" y="4"/>
                </a:lnTo>
                <a:lnTo>
                  <a:pt x="332" y="0"/>
                </a:lnTo>
                <a:close/>
              </a:path>
            </a:pathLst>
          </a:custGeom>
          <a:solidFill>
            <a:srgbClr val="AD8129"/>
          </a:solidFill>
          <a:ln w="0">
            <a:solidFill>
              <a:srgbClr val="AD812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4" name="Freeform 60"/>
          <p:cNvSpPr>
            <a:spLocks noEditPoints="1"/>
          </p:cNvSpPr>
          <p:nvPr/>
        </p:nvSpPr>
        <p:spPr bwMode="auto">
          <a:xfrm rot="639676">
            <a:off x="7717240" y="4507953"/>
            <a:ext cx="785954" cy="736049"/>
          </a:xfrm>
          <a:custGeom>
            <a:avLst/>
            <a:gdLst>
              <a:gd name="T0" fmla="*/ 139 w 420"/>
              <a:gd name="T1" fmla="*/ 386 h 420"/>
              <a:gd name="T2" fmla="*/ 155 w 420"/>
              <a:gd name="T3" fmla="*/ 366 h 420"/>
              <a:gd name="T4" fmla="*/ 165 w 420"/>
              <a:gd name="T5" fmla="*/ 318 h 420"/>
              <a:gd name="T6" fmla="*/ 165 w 420"/>
              <a:gd name="T7" fmla="*/ 343 h 420"/>
              <a:gd name="T8" fmla="*/ 165 w 420"/>
              <a:gd name="T9" fmla="*/ 318 h 420"/>
              <a:gd name="T10" fmla="*/ 174 w 420"/>
              <a:gd name="T11" fmla="*/ 296 h 420"/>
              <a:gd name="T12" fmla="*/ 190 w 420"/>
              <a:gd name="T13" fmla="*/ 276 h 420"/>
              <a:gd name="T14" fmla="*/ 199 w 420"/>
              <a:gd name="T15" fmla="*/ 228 h 420"/>
              <a:gd name="T16" fmla="*/ 198 w 420"/>
              <a:gd name="T17" fmla="*/ 253 h 420"/>
              <a:gd name="T18" fmla="*/ 199 w 420"/>
              <a:gd name="T19" fmla="*/ 228 h 420"/>
              <a:gd name="T20" fmla="*/ 207 w 420"/>
              <a:gd name="T21" fmla="*/ 206 h 420"/>
              <a:gd name="T22" fmla="*/ 223 w 420"/>
              <a:gd name="T23" fmla="*/ 186 h 420"/>
              <a:gd name="T24" fmla="*/ 232 w 420"/>
              <a:gd name="T25" fmla="*/ 137 h 420"/>
              <a:gd name="T26" fmla="*/ 232 w 420"/>
              <a:gd name="T27" fmla="*/ 163 h 420"/>
              <a:gd name="T28" fmla="*/ 232 w 420"/>
              <a:gd name="T29" fmla="*/ 137 h 420"/>
              <a:gd name="T30" fmla="*/ 241 w 420"/>
              <a:gd name="T31" fmla="*/ 114 h 420"/>
              <a:gd name="T32" fmla="*/ 257 w 420"/>
              <a:gd name="T33" fmla="*/ 96 h 420"/>
              <a:gd name="T34" fmla="*/ 266 w 420"/>
              <a:gd name="T35" fmla="*/ 47 h 420"/>
              <a:gd name="T36" fmla="*/ 265 w 420"/>
              <a:gd name="T37" fmla="*/ 73 h 420"/>
              <a:gd name="T38" fmla="*/ 266 w 420"/>
              <a:gd name="T39" fmla="*/ 47 h 420"/>
              <a:gd name="T40" fmla="*/ 245 w 420"/>
              <a:gd name="T41" fmla="*/ 3 h 420"/>
              <a:gd name="T42" fmla="*/ 274 w 420"/>
              <a:gd name="T43" fmla="*/ 24 h 420"/>
              <a:gd name="T44" fmla="*/ 288 w 420"/>
              <a:gd name="T45" fmla="*/ 15 h 420"/>
              <a:gd name="T46" fmla="*/ 334 w 420"/>
              <a:gd name="T47" fmla="*/ 40 h 420"/>
              <a:gd name="T48" fmla="*/ 380 w 420"/>
              <a:gd name="T49" fmla="*/ 86 h 420"/>
              <a:gd name="T50" fmla="*/ 412 w 420"/>
              <a:gd name="T51" fmla="*/ 153 h 420"/>
              <a:gd name="T52" fmla="*/ 420 w 420"/>
              <a:gd name="T53" fmla="*/ 224 h 420"/>
              <a:gd name="T54" fmla="*/ 403 w 420"/>
              <a:gd name="T55" fmla="*/ 293 h 420"/>
              <a:gd name="T56" fmla="*/ 362 w 420"/>
              <a:gd name="T57" fmla="*/ 355 h 420"/>
              <a:gd name="T58" fmla="*/ 306 w 420"/>
              <a:gd name="T59" fmla="*/ 396 h 420"/>
              <a:gd name="T60" fmla="*/ 243 w 420"/>
              <a:gd name="T61" fmla="*/ 418 h 420"/>
              <a:gd name="T62" fmla="*/ 179 w 420"/>
              <a:gd name="T63" fmla="*/ 418 h 420"/>
              <a:gd name="T64" fmla="*/ 118 w 420"/>
              <a:gd name="T65" fmla="*/ 399 h 420"/>
              <a:gd name="T66" fmla="*/ 65 w 420"/>
              <a:gd name="T67" fmla="*/ 362 h 420"/>
              <a:gd name="T68" fmla="*/ 22 w 420"/>
              <a:gd name="T69" fmla="*/ 301 h 420"/>
              <a:gd name="T70" fmla="*/ 2 w 420"/>
              <a:gd name="T71" fmla="*/ 232 h 420"/>
              <a:gd name="T72" fmla="*/ 6 w 420"/>
              <a:gd name="T73" fmla="*/ 161 h 420"/>
              <a:gd name="T74" fmla="*/ 35 w 420"/>
              <a:gd name="T75" fmla="*/ 94 h 420"/>
              <a:gd name="T76" fmla="*/ 85 w 420"/>
              <a:gd name="T77" fmla="*/ 41 h 420"/>
              <a:gd name="T78" fmla="*/ 145 w 420"/>
              <a:gd name="T79" fmla="*/ 10 h 420"/>
              <a:gd name="T80" fmla="*/ 211 w 420"/>
              <a:gd name="T81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0" h="420">
                <a:moveTo>
                  <a:pt x="147" y="363"/>
                </a:moveTo>
                <a:lnTo>
                  <a:pt x="139" y="386"/>
                </a:lnTo>
                <a:lnTo>
                  <a:pt x="147" y="389"/>
                </a:lnTo>
                <a:lnTo>
                  <a:pt x="155" y="366"/>
                </a:lnTo>
                <a:lnTo>
                  <a:pt x="147" y="363"/>
                </a:lnTo>
                <a:close/>
                <a:moveTo>
                  <a:pt x="165" y="318"/>
                </a:moveTo>
                <a:lnTo>
                  <a:pt x="157" y="341"/>
                </a:lnTo>
                <a:lnTo>
                  <a:pt x="165" y="343"/>
                </a:lnTo>
                <a:lnTo>
                  <a:pt x="173" y="321"/>
                </a:lnTo>
                <a:lnTo>
                  <a:pt x="165" y="318"/>
                </a:lnTo>
                <a:close/>
                <a:moveTo>
                  <a:pt x="182" y="273"/>
                </a:moveTo>
                <a:lnTo>
                  <a:pt x="174" y="296"/>
                </a:lnTo>
                <a:lnTo>
                  <a:pt x="180" y="298"/>
                </a:lnTo>
                <a:lnTo>
                  <a:pt x="190" y="276"/>
                </a:lnTo>
                <a:lnTo>
                  <a:pt x="182" y="273"/>
                </a:lnTo>
                <a:close/>
                <a:moveTo>
                  <a:pt x="199" y="228"/>
                </a:moveTo>
                <a:lnTo>
                  <a:pt x="190" y="251"/>
                </a:lnTo>
                <a:lnTo>
                  <a:pt x="198" y="253"/>
                </a:lnTo>
                <a:lnTo>
                  <a:pt x="206" y="231"/>
                </a:lnTo>
                <a:lnTo>
                  <a:pt x="199" y="228"/>
                </a:lnTo>
                <a:close/>
                <a:moveTo>
                  <a:pt x="216" y="183"/>
                </a:moveTo>
                <a:lnTo>
                  <a:pt x="207" y="206"/>
                </a:lnTo>
                <a:lnTo>
                  <a:pt x="215" y="208"/>
                </a:lnTo>
                <a:lnTo>
                  <a:pt x="223" y="186"/>
                </a:lnTo>
                <a:lnTo>
                  <a:pt x="216" y="183"/>
                </a:lnTo>
                <a:close/>
                <a:moveTo>
                  <a:pt x="232" y="137"/>
                </a:moveTo>
                <a:lnTo>
                  <a:pt x="224" y="159"/>
                </a:lnTo>
                <a:lnTo>
                  <a:pt x="232" y="163"/>
                </a:lnTo>
                <a:lnTo>
                  <a:pt x="240" y="141"/>
                </a:lnTo>
                <a:lnTo>
                  <a:pt x="232" y="137"/>
                </a:lnTo>
                <a:close/>
                <a:moveTo>
                  <a:pt x="249" y="92"/>
                </a:moveTo>
                <a:lnTo>
                  <a:pt x="241" y="114"/>
                </a:lnTo>
                <a:lnTo>
                  <a:pt x="248" y="118"/>
                </a:lnTo>
                <a:lnTo>
                  <a:pt x="257" y="96"/>
                </a:lnTo>
                <a:lnTo>
                  <a:pt x="249" y="92"/>
                </a:lnTo>
                <a:close/>
                <a:moveTo>
                  <a:pt x="266" y="47"/>
                </a:moveTo>
                <a:lnTo>
                  <a:pt x="259" y="69"/>
                </a:lnTo>
                <a:lnTo>
                  <a:pt x="265" y="73"/>
                </a:lnTo>
                <a:lnTo>
                  <a:pt x="274" y="49"/>
                </a:lnTo>
                <a:lnTo>
                  <a:pt x="266" y="47"/>
                </a:lnTo>
                <a:close/>
                <a:moveTo>
                  <a:pt x="211" y="0"/>
                </a:moveTo>
                <a:lnTo>
                  <a:pt x="245" y="3"/>
                </a:lnTo>
                <a:lnTo>
                  <a:pt x="280" y="12"/>
                </a:lnTo>
                <a:lnTo>
                  <a:pt x="274" y="24"/>
                </a:lnTo>
                <a:lnTo>
                  <a:pt x="282" y="27"/>
                </a:lnTo>
                <a:lnTo>
                  <a:pt x="288" y="15"/>
                </a:lnTo>
                <a:lnTo>
                  <a:pt x="311" y="26"/>
                </a:lnTo>
                <a:lnTo>
                  <a:pt x="334" y="40"/>
                </a:lnTo>
                <a:lnTo>
                  <a:pt x="355" y="59"/>
                </a:lnTo>
                <a:lnTo>
                  <a:pt x="380" y="86"/>
                </a:lnTo>
                <a:lnTo>
                  <a:pt x="399" y="118"/>
                </a:lnTo>
                <a:lnTo>
                  <a:pt x="412" y="153"/>
                </a:lnTo>
                <a:lnTo>
                  <a:pt x="419" y="188"/>
                </a:lnTo>
                <a:lnTo>
                  <a:pt x="420" y="224"/>
                </a:lnTo>
                <a:lnTo>
                  <a:pt x="415" y="259"/>
                </a:lnTo>
                <a:lnTo>
                  <a:pt x="403" y="293"/>
                </a:lnTo>
                <a:lnTo>
                  <a:pt x="386" y="326"/>
                </a:lnTo>
                <a:lnTo>
                  <a:pt x="362" y="355"/>
                </a:lnTo>
                <a:lnTo>
                  <a:pt x="335" y="379"/>
                </a:lnTo>
                <a:lnTo>
                  <a:pt x="306" y="396"/>
                </a:lnTo>
                <a:lnTo>
                  <a:pt x="276" y="410"/>
                </a:lnTo>
                <a:lnTo>
                  <a:pt x="243" y="418"/>
                </a:lnTo>
                <a:lnTo>
                  <a:pt x="210" y="420"/>
                </a:lnTo>
                <a:lnTo>
                  <a:pt x="179" y="418"/>
                </a:lnTo>
                <a:lnTo>
                  <a:pt x="149" y="411"/>
                </a:lnTo>
                <a:lnTo>
                  <a:pt x="118" y="399"/>
                </a:lnTo>
                <a:lnTo>
                  <a:pt x="90" y="383"/>
                </a:lnTo>
                <a:lnTo>
                  <a:pt x="65" y="362"/>
                </a:lnTo>
                <a:lnTo>
                  <a:pt x="40" y="333"/>
                </a:lnTo>
                <a:lnTo>
                  <a:pt x="22" y="301"/>
                </a:lnTo>
                <a:lnTo>
                  <a:pt x="8" y="268"/>
                </a:lnTo>
                <a:lnTo>
                  <a:pt x="2" y="232"/>
                </a:lnTo>
                <a:lnTo>
                  <a:pt x="0" y="196"/>
                </a:lnTo>
                <a:lnTo>
                  <a:pt x="6" y="161"/>
                </a:lnTo>
                <a:lnTo>
                  <a:pt x="18" y="126"/>
                </a:lnTo>
                <a:lnTo>
                  <a:pt x="35" y="94"/>
                </a:lnTo>
                <a:lnTo>
                  <a:pt x="59" y="64"/>
                </a:lnTo>
                <a:lnTo>
                  <a:pt x="85" y="41"/>
                </a:lnTo>
                <a:lnTo>
                  <a:pt x="114" y="23"/>
                </a:lnTo>
                <a:lnTo>
                  <a:pt x="145" y="10"/>
                </a:lnTo>
                <a:lnTo>
                  <a:pt x="178" y="3"/>
                </a:lnTo>
                <a:lnTo>
                  <a:pt x="211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5" name="Freeform 91"/>
          <p:cNvSpPr/>
          <p:nvPr/>
        </p:nvSpPr>
        <p:spPr bwMode="auto">
          <a:xfrm rot="698411">
            <a:off x="7643481" y="4489389"/>
            <a:ext cx="785954" cy="736049"/>
          </a:xfrm>
          <a:custGeom>
            <a:avLst/>
            <a:gdLst>
              <a:gd name="T0" fmla="*/ 224 w 420"/>
              <a:gd name="T1" fmla="*/ 0 h 420"/>
              <a:gd name="T2" fmla="*/ 259 w 420"/>
              <a:gd name="T3" fmla="*/ 6 h 420"/>
              <a:gd name="T4" fmla="*/ 294 w 420"/>
              <a:gd name="T5" fmla="*/ 18 h 420"/>
              <a:gd name="T6" fmla="*/ 326 w 420"/>
              <a:gd name="T7" fmla="*/ 35 h 420"/>
              <a:gd name="T8" fmla="*/ 356 w 420"/>
              <a:gd name="T9" fmla="*/ 59 h 420"/>
              <a:gd name="T10" fmla="*/ 380 w 420"/>
              <a:gd name="T11" fmla="*/ 88 h 420"/>
              <a:gd name="T12" fmla="*/ 400 w 420"/>
              <a:gd name="T13" fmla="*/ 120 h 420"/>
              <a:gd name="T14" fmla="*/ 412 w 420"/>
              <a:gd name="T15" fmla="*/ 153 h 420"/>
              <a:gd name="T16" fmla="*/ 420 w 420"/>
              <a:gd name="T17" fmla="*/ 188 h 420"/>
              <a:gd name="T18" fmla="*/ 420 w 420"/>
              <a:gd name="T19" fmla="*/ 224 h 420"/>
              <a:gd name="T20" fmla="*/ 414 w 420"/>
              <a:gd name="T21" fmla="*/ 260 h 420"/>
              <a:gd name="T22" fmla="*/ 402 w 420"/>
              <a:gd name="T23" fmla="*/ 294 h 420"/>
              <a:gd name="T24" fmla="*/ 385 w 420"/>
              <a:gd name="T25" fmla="*/ 326 h 420"/>
              <a:gd name="T26" fmla="*/ 361 w 420"/>
              <a:gd name="T27" fmla="*/ 357 h 420"/>
              <a:gd name="T28" fmla="*/ 334 w 420"/>
              <a:gd name="T29" fmla="*/ 381 h 420"/>
              <a:gd name="T30" fmla="*/ 302 w 420"/>
              <a:gd name="T31" fmla="*/ 400 h 420"/>
              <a:gd name="T32" fmla="*/ 267 w 420"/>
              <a:gd name="T33" fmla="*/ 412 h 420"/>
              <a:gd name="T34" fmla="*/ 232 w 420"/>
              <a:gd name="T35" fmla="*/ 420 h 420"/>
              <a:gd name="T36" fmla="*/ 196 w 420"/>
              <a:gd name="T37" fmla="*/ 420 h 420"/>
              <a:gd name="T38" fmla="*/ 161 w 420"/>
              <a:gd name="T39" fmla="*/ 415 h 420"/>
              <a:gd name="T40" fmla="*/ 127 w 420"/>
              <a:gd name="T41" fmla="*/ 403 h 420"/>
              <a:gd name="T42" fmla="*/ 94 w 420"/>
              <a:gd name="T43" fmla="*/ 386 h 420"/>
              <a:gd name="T44" fmla="*/ 65 w 420"/>
              <a:gd name="T45" fmla="*/ 362 h 420"/>
              <a:gd name="T46" fmla="*/ 40 w 420"/>
              <a:gd name="T47" fmla="*/ 334 h 420"/>
              <a:gd name="T48" fmla="*/ 21 w 420"/>
              <a:gd name="T49" fmla="*/ 302 h 420"/>
              <a:gd name="T50" fmla="*/ 8 w 420"/>
              <a:gd name="T51" fmla="*/ 268 h 420"/>
              <a:gd name="T52" fmla="*/ 1 w 420"/>
              <a:gd name="T53" fmla="*/ 232 h 420"/>
              <a:gd name="T54" fmla="*/ 0 w 420"/>
              <a:gd name="T55" fmla="*/ 196 h 420"/>
              <a:gd name="T56" fmla="*/ 5 w 420"/>
              <a:gd name="T57" fmla="*/ 162 h 420"/>
              <a:gd name="T58" fmla="*/ 17 w 420"/>
              <a:gd name="T59" fmla="*/ 128 h 420"/>
              <a:gd name="T60" fmla="*/ 34 w 420"/>
              <a:gd name="T61" fmla="*/ 94 h 420"/>
              <a:gd name="T62" fmla="*/ 58 w 420"/>
              <a:gd name="T63" fmla="*/ 65 h 420"/>
              <a:gd name="T64" fmla="*/ 87 w 420"/>
              <a:gd name="T65" fmla="*/ 40 h 420"/>
              <a:gd name="T66" fmla="*/ 119 w 420"/>
              <a:gd name="T67" fmla="*/ 22 h 420"/>
              <a:gd name="T68" fmla="*/ 152 w 420"/>
              <a:gd name="T69" fmla="*/ 8 h 420"/>
              <a:gd name="T70" fmla="*/ 188 w 420"/>
              <a:gd name="T71" fmla="*/ 2 h 420"/>
              <a:gd name="T72" fmla="*/ 224 w 420"/>
              <a:gd name="T7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0" h="420">
                <a:moveTo>
                  <a:pt x="224" y="0"/>
                </a:moveTo>
                <a:lnTo>
                  <a:pt x="259" y="6"/>
                </a:lnTo>
                <a:lnTo>
                  <a:pt x="294" y="18"/>
                </a:lnTo>
                <a:lnTo>
                  <a:pt x="326" y="35"/>
                </a:lnTo>
                <a:lnTo>
                  <a:pt x="356" y="59"/>
                </a:lnTo>
                <a:lnTo>
                  <a:pt x="380" y="88"/>
                </a:lnTo>
                <a:lnTo>
                  <a:pt x="400" y="120"/>
                </a:lnTo>
                <a:lnTo>
                  <a:pt x="412" y="153"/>
                </a:lnTo>
                <a:lnTo>
                  <a:pt x="420" y="188"/>
                </a:lnTo>
                <a:lnTo>
                  <a:pt x="420" y="224"/>
                </a:lnTo>
                <a:lnTo>
                  <a:pt x="414" y="260"/>
                </a:lnTo>
                <a:lnTo>
                  <a:pt x="402" y="294"/>
                </a:lnTo>
                <a:lnTo>
                  <a:pt x="385" y="326"/>
                </a:lnTo>
                <a:lnTo>
                  <a:pt x="361" y="357"/>
                </a:lnTo>
                <a:lnTo>
                  <a:pt x="334" y="381"/>
                </a:lnTo>
                <a:lnTo>
                  <a:pt x="302" y="400"/>
                </a:lnTo>
                <a:lnTo>
                  <a:pt x="267" y="412"/>
                </a:lnTo>
                <a:lnTo>
                  <a:pt x="232" y="420"/>
                </a:lnTo>
                <a:lnTo>
                  <a:pt x="196" y="420"/>
                </a:lnTo>
                <a:lnTo>
                  <a:pt x="161" y="415"/>
                </a:lnTo>
                <a:lnTo>
                  <a:pt x="127" y="403"/>
                </a:lnTo>
                <a:lnTo>
                  <a:pt x="94" y="386"/>
                </a:lnTo>
                <a:lnTo>
                  <a:pt x="65" y="362"/>
                </a:lnTo>
                <a:lnTo>
                  <a:pt x="40" y="334"/>
                </a:lnTo>
                <a:lnTo>
                  <a:pt x="21" y="302"/>
                </a:lnTo>
                <a:lnTo>
                  <a:pt x="8" y="268"/>
                </a:lnTo>
                <a:lnTo>
                  <a:pt x="1" y="232"/>
                </a:lnTo>
                <a:lnTo>
                  <a:pt x="0" y="196"/>
                </a:lnTo>
                <a:lnTo>
                  <a:pt x="5" y="162"/>
                </a:lnTo>
                <a:lnTo>
                  <a:pt x="17" y="128"/>
                </a:lnTo>
                <a:lnTo>
                  <a:pt x="34" y="94"/>
                </a:lnTo>
                <a:lnTo>
                  <a:pt x="58" y="65"/>
                </a:lnTo>
                <a:lnTo>
                  <a:pt x="87" y="40"/>
                </a:lnTo>
                <a:lnTo>
                  <a:pt x="119" y="22"/>
                </a:lnTo>
                <a:lnTo>
                  <a:pt x="152" y="8"/>
                </a:lnTo>
                <a:lnTo>
                  <a:pt x="188" y="2"/>
                </a:lnTo>
                <a:lnTo>
                  <a:pt x="224" y="0"/>
                </a:lnTo>
                <a:close/>
              </a:path>
            </a:pathLst>
          </a:custGeom>
          <a:solidFill>
            <a:srgbClr val="83693E"/>
          </a:solidFill>
          <a:ln w="0">
            <a:solidFill>
              <a:srgbClr val="83693E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7" name="Freeform 107"/>
          <p:cNvSpPr>
            <a:spLocks noEditPoints="1"/>
          </p:cNvSpPr>
          <p:nvPr/>
        </p:nvSpPr>
        <p:spPr bwMode="auto">
          <a:xfrm>
            <a:off x="5114828" y="5416132"/>
            <a:ext cx="344323" cy="325965"/>
          </a:xfrm>
          <a:custGeom>
            <a:avLst/>
            <a:gdLst>
              <a:gd name="T0" fmla="*/ 91 w 184"/>
              <a:gd name="T1" fmla="*/ 24 h 186"/>
              <a:gd name="T2" fmla="*/ 73 w 184"/>
              <a:gd name="T3" fmla="*/ 27 h 186"/>
              <a:gd name="T4" fmla="*/ 58 w 184"/>
              <a:gd name="T5" fmla="*/ 34 h 186"/>
              <a:gd name="T6" fmla="*/ 44 w 184"/>
              <a:gd name="T7" fmla="*/ 44 h 186"/>
              <a:gd name="T8" fmla="*/ 33 w 184"/>
              <a:gd name="T9" fmla="*/ 59 h 186"/>
              <a:gd name="T10" fmla="*/ 26 w 184"/>
              <a:gd name="T11" fmla="*/ 75 h 186"/>
              <a:gd name="T12" fmla="*/ 24 w 184"/>
              <a:gd name="T13" fmla="*/ 93 h 186"/>
              <a:gd name="T14" fmla="*/ 26 w 184"/>
              <a:gd name="T15" fmla="*/ 110 h 186"/>
              <a:gd name="T16" fmla="*/ 33 w 184"/>
              <a:gd name="T17" fmla="*/ 126 h 186"/>
              <a:gd name="T18" fmla="*/ 44 w 184"/>
              <a:gd name="T19" fmla="*/ 141 h 186"/>
              <a:gd name="T20" fmla="*/ 58 w 184"/>
              <a:gd name="T21" fmla="*/ 151 h 186"/>
              <a:gd name="T22" fmla="*/ 75 w 184"/>
              <a:gd name="T23" fmla="*/ 158 h 186"/>
              <a:gd name="T24" fmla="*/ 94 w 184"/>
              <a:gd name="T25" fmla="*/ 161 h 186"/>
              <a:gd name="T26" fmla="*/ 111 w 184"/>
              <a:gd name="T27" fmla="*/ 158 h 186"/>
              <a:gd name="T28" fmla="*/ 126 w 184"/>
              <a:gd name="T29" fmla="*/ 151 h 186"/>
              <a:gd name="T30" fmla="*/ 140 w 184"/>
              <a:gd name="T31" fmla="*/ 141 h 186"/>
              <a:gd name="T32" fmla="*/ 151 w 184"/>
              <a:gd name="T33" fmla="*/ 126 h 186"/>
              <a:gd name="T34" fmla="*/ 158 w 184"/>
              <a:gd name="T35" fmla="*/ 110 h 186"/>
              <a:gd name="T36" fmla="*/ 160 w 184"/>
              <a:gd name="T37" fmla="*/ 93 h 186"/>
              <a:gd name="T38" fmla="*/ 158 w 184"/>
              <a:gd name="T39" fmla="*/ 75 h 186"/>
              <a:gd name="T40" fmla="*/ 151 w 184"/>
              <a:gd name="T41" fmla="*/ 59 h 186"/>
              <a:gd name="T42" fmla="*/ 140 w 184"/>
              <a:gd name="T43" fmla="*/ 44 h 186"/>
              <a:gd name="T44" fmla="*/ 126 w 184"/>
              <a:gd name="T45" fmla="*/ 34 h 186"/>
              <a:gd name="T46" fmla="*/ 109 w 184"/>
              <a:gd name="T47" fmla="*/ 27 h 186"/>
              <a:gd name="T48" fmla="*/ 91 w 184"/>
              <a:gd name="T49" fmla="*/ 24 h 186"/>
              <a:gd name="T50" fmla="*/ 93 w 184"/>
              <a:gd name="T51" fmla="*/ 0 h 186"/>
              <a:gd name="T52" fmla="*/ 116 w 184"/>
              <a:gd name="T53" fmla="*/ 3 h 186"/>
              <a:gd name="T54" fmla="*/ 138 w 184"/>
              <a:gd name="T55" fmla="*/ 12 h 186"/>
              <a:gd name="T56" fmla="*/ 156 w 184"/>
              <a:gd name="T57" fmla="*/ 27 h 186"/>
              <a:gd name="T58" fmla="*/ 172 w 184"/>
              <a:gd name="T59" fmla="*/ 46 h 186"/>
              <a:gd name="T60" fmla="*/ 181 w 184"/>
              <a:gd name="T61" fmla="*/ 68 h 186"/>
              <a:gd name="T62" fmla="*/ 184 w 184"/>
              <a:gd name="T63" fmla="*/ 92 h 186"/>
              <a:gd name="T64" fmla="*/ 181 w 184"/>
              <a:gd name="T65" fmla="*/ 117 h 186"/>
              <a:gd name="T66" fmla="*/ 172 w 184"/>
              <a:gd name="T67" fmla="*/ 138 h 186"/>
              <a:gd name="T68" fmla="*/ 158 w 184"/>
              <a:gd name="T69" fmla="*/ 158 h 186"/>
              <a:gd name="T70" fmla="*/ 138 w 184"/>
              <a:gd name="T71" fmla="*/ 173 h 186"/>
              <a:gd name="T72" fmla="*/ 116 w 184"/>
              <a:gd name="T73" fmla="*/ 182 h 186"/>
              <a:gd name="T74" fmla="*/ 91 w 184"/>
              <a:gd name="T75" fmla="*/ 186 h 186"/>
              <a:gd name="T76" fmla="*/ 68 w 184"/>
              <a:gd name="T77" fmla="*/ 182 h 186"/>
              <a:gd name="T78" fmla="*/ 46 w 184"/>
              <a:gd name="T79" fmla="*/ 173 h 186"/>
              <a:gd name="T80" fmla="*/ 26 w 184"/>
              <a:gd name="T81" fmla="*/ 158 h 186"/>
              <a:gd name="T82" fmla="*/ 12 w 184"/>
              <a:gd name="T83" fmla="*/ 138 h 186"/>
              <a:gd name="T84" fmla="*/ 3 w 184"/>
              <a:gd name="T85" fmla="*/ 116 h 186"/>
              <a:gd name="T86" fmla="*/ 0 w 184"/>
              <a:gd name="T87" fmla="*/ 92 h 186"/>
              <a:gd name="T88" fmla="*/ 3 w 184"/>
              <a:gd name="T89" fmla="*/ 68 h 186"/>
              <a:gd name="T90" fmla="*/ 12 w 184"/>
              <a:gd name="T91" fmla="*/ 46 h 186"/>
              <a:gd name="T92" fmla="*/ 28 w 184"/>
              <a:gd name="T93" fmla="*/ 27 h 186"/>
              <a:gd name="T94" fmla="*/ 46 w 184"/>
              <a:gd name="T95" fmla="*/ 12 h 186"/>
              <a:gd name="T96" fmla="*/ 69 w 184"/>
              <a:gd name="T97" fmla="*/ 3 h 186"/>
              <a:gd name="T98" fmla="*/ 93 w 184"/>
              <a:gd name="T9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4" h="186">
                <a:moveTo>
                  <a:pt x="91" y="24"/>
                </a:moveTo>
                <a:lnTo>
                  <a:pt x="73" y="27"/>
                </a:lnTo>
                <a:lnTo>
                  <a:pt x="58" y="34"/>
                </a:lnTo>
                <a:lnTo>
                  <a:pt x="44" y="44"/>
                </a:lnTo>
                <a:lnTo>
                  <a:pt x="33" y="59"/>
                </a:lnTo>
                <a:lnTo>
                  <a:pt x="26" y="75"/>
                </a:lnTo>
                <a:lnTo>
                  <a:pt x="24" y="93"/>
                </a:lnTo>
                <a:lnTo>
                  <a:pt x="26" y="110"/>
                </a:lnTo>
                <a:lnTo>
                  <a:pt x="33" y="126"/>
                </a:lnTo>
                <a:lnTo>
                  <a:pt x="44" y="141"/>
                </a:lnTo>
                <a:lnTo>
                  <a:pt x="58" y="151"/>
                </a:lnTo>
                <a:lnTo>
                  <a:pt x="75" y="158"/>
                </a:lnTo>
                <a:lnTo>
                  <a:pt x="94" y="161"/>
                </a:lnTo>
                <a:lnTo>
                  <a:pt x="111" y="158"/>
                </a:lnTo>
                <a:lnTo>
                  <a:pt x="126" y="151"/>
                </a:lnTo>
                <a:lnTo>
                  <a:pt x="140" y="141"/>
                </a:lnTo>
                <a:lnTo>
                  <a:pt x="151" y="126"/>
                </a:lnTo>
                <a:lnTo>
                  <a:pt x="158" y="110"/>
                </a:lnTo>
                <a:lnTo>
                  <a:pt x="160" y="93"/>
                </a:lnTo>
                <a:lnTo>
                  <a:pt x="158" y="75"/>
                </a:lnTo>
                <a:lnTo>
                  <a:pt x="151" y="59"/>
                </a:lnTo>
                <a:lnTo>
                  <a:pt x="140" y="44"/>
                </a:lnTo>
                <a:lnTo>
                  <a:pt x="126" y="34"/>
                </a:lnTo>
                <a:lnTo>
                  <a:pt x="109" y="27"/>
                </a:lnTo>
                <a:lnTo>
                  <a:pt x="91" y="24"/>
                </a:lnTo>
                <a:close/>
                <a:moveTo>
                  <a:pt x="93" y="0"/>
                </a:moveTo>
                <a:lnTo>
                  <a:pt x="116" y="3"/>
                </a:lnTo>
                <a:lnTo>
                  <a:pt x="138" y="12"/>
                </a:lnTo>
                <a:lnTo>
                  <a:pt x="156" y="27"/>
                </a:lnTo>
                <a:lnTo>
                  <a:pt x="172" y="46"/>
                </a:lnTo>
                <a:lnTo>
                  <a:pt x="181" y="68"/>
                </a:lnTo>
                <a:lnTo>
                  <a:pt x="184" y="92"/>
                </a:lnTo>
                <a:lnTo>
                  <a:pt x="181" y="117"/>
                </a:lnTo>
                <a:lnTo>
                  <a:pt x="172" y="138"/>
                </a:lnTo>
                <a:lnTo>
                  <a:pt x="158" y="158"/>
                </a:lnTo>
                <a:lnTo>
                  <a:pt x="138" y="173"/>
                </a:lnTo>
                <a:lnTo>
                  <a:pt x="116" y="182"/>
                </a:lnTo>
                <a:lnTo>
                  <a:pt x="91" y="186"/>
                </a:lnTo>
                <a:lnTo>
                  <a:pt x="68" y="182"/>
                </a:lnTo>
                <a:lnTo>
                  <a:pt x="46" y="173"/>
                </a:lnTo>
                <a:lnTo>
                  <a:pt x="26" y="158"/>
                </a:lnTo>
                <a:lnTo>
                  <a:pt x="12" y="138"/>
                </a:lnTo>
                <a:lnTo>
                  <a:pt x="3" y="116"/>
                </a:lnTo>
                <a:lnTo>
                  <a:pt x="0" y="92"/>
                </a:lnTo>
                <a:lnTo>
                  <a:pt x="3" y="68"/>
                </a:lnTo>
                <a:lnTo>
                  <a:pt x="12" y="46"/>
                </a:lnTo>
                <a:lnTo>
                  <a:pt x="28" y="27"/>
                </a:lnTo>
                <a:lnTo>
                  <a:pt x="46" y="12"/>
                </a:lnTo>
                <a:lnTo>
                  <a:pt x="69" y="3"/>
                </a:lnTo>
                <a:lnTo>
                  <a:pt x="93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8" name="Freeform 108"/>
          <p:cNvSpPr/>
          <p:nvPr/>
        </p:nvSpPr>
        <p:spPr bwMode="auto">
          <a:xfrm>
            <a:off x="5513418" y="5426647"/>
            <a:ext cx="241401" cy="315449"/>
          </a:xfrm>
          <a:custGeom>
            <a:avLst/>
            <a:gdLst>
              <a:gd name="T0" fmla="*/ 0 w 129"/>
              <a:gd name="T1" fmla="*/ 0 h 180"/>
              <a:gd name="T2" fmla="*/ 23 w 129"/>
              <a:gd name="T3" fmla="*/ 0 h 180"/>
              <a:gd name="T4" fmla="*/ 23 w 129"/>
              <a:gd name="T5" fmla="*/ 107 h 180"/>
              <a:gd name="T6" fmla="*/ 24 w 129"/>
              <a:gd name="T7" fmla="*/ 122 h 180"/>
              <a:gd name="T8" fmla="*/ 28 w 129"/>
              <a:gd name="T9" fmla="*/ 134 h 180"/>
              <a:gd name="T10" fmla="*/ 33 w 129"/>
              <a:gd name="T11" fmla="*/ 143 h 180"/>
              <a:gd name="T12" fmla="*/ 41 w 129"/>
              <a:gd name="T13" fmla="*/ 151 h 180"/>
              <a:gd name="T14" fmla="*/ 52 w 129"/>
              <a:gd name="T15" fmla="*/ 155 h 180"/>
              <a:gd name="T16" fmla="*/ 64 w 129"/>
              <a:gd name="T17" fmla="*/ 156 h 180"/>
              <a:gd name="T18" fmla="*/ 77 w 129"/>
              <a:gd name="T19" fmla="*/ 155 h 180"/>
              <a:gd name="T20" fmla="*/ 87 w 129"/>
              <a:gd name="T21" fmla="*/ 151 h 180"/>
              <a:gd name="T22" fmla="*/ 95 w 129"/>
              <a:gd name="T23" fmla="*/ 144 h 180"/>
              <a:gd name="T24" fmla="*/ 101 w 129"/>
              <a:gd name="T25" fmla="*/ 135 h 180"/>
              <a:gd name="T26" fmla="*/ 105 w 129"/>
              <a:gd name="T27" fmla="*/ 124 h 180"/>
              <a:gd name="T28" fmla="*/ 106 w 129"/>
              <a:gd name="T29" fmla="*/ 111 h 180"/>
              <a:gd name="T30" fmla="*/ 106 w 129"/>
              <a:gd name="T31" fmla="*/ 0 h 180"/>
              <a:gd name="T32" fmla="*/ 129 w 129"/>
              <a:gd name="T33" fmla="*/ 0 h 180"/>
              <a:gd name="T34" fmla="*/ 129 w 129"/>
              <a:gd name="T35" fmla="*/ 108 h 180"/>
              <a:gd name="T36" fmla="*/ 127 w 129"/>
              <a:gd name="T37" fmla="*/ 128 h 180"/>
              <a:gd name="T38" fmla="*/ 122 w 129"/>
              <a:gd name="T39" fmla="*/ 145 h 180"/>
              <a:gd name="T40" fmla="*/ 111 w 129"/>
              <a:gd name="T41" fmla="*/ 160 h 180"/>
              <a:gd name="T42" fmla="*/ 98 w 129"/>
              <a:gd name="T43" fmla="*/ 171 h 180"/>
              <a:gd name="T44" fmla="*/ 84 w 129"/>
              <a:gd name="T45" fmla="*/ 177 h 180"/>
              <a:gd name="T46" fmla="*/ 65 w 129"/>
              <a:gd name="T47" fmla="*/ 180 h 180"/>
              <a:gd name="T48" fmla="*/ 46 w 129"/>
              <a:gd name="T49" fmla="*/ 177 h 180"/>
              <a:gd name="T50" fmla="*/ 31 w 129"/>
              <a:gd name="T51" fmla="*/ 171 h 180"/>
              <a:gd name="T52" fmla="*/ 17 w 129"/>
              <a:gd name="T53" fmla="*/ 160 h 180"/>
              <a:gd name="T54" fmla="*/ 8 w 129"/>
              <a:gd name="T55" fmla="*/ 145 h 180"/>
              <a:gd name="T56" fmla="*/ 1 w 129"/>
              <a:gd name="T57" fmla="*/ 126 h 180"/>
              <a:gd name="T58" fmla="*/ 0 w 129"/>
              <a:gd name="T59" fmla="*/ 103 h 180"/>
              <a:gd name="T60" fmla="*/ 0 w 129"/>
              <a:gd name="T6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9" h="180">
                <a:moveTo>
                  <a:pt x="0" y="0"/>
                </a:moveTo>
                <a:lnTo>
                  <a:pt x="23" y="0"/>
                </a:lnTo>
                <a:lnTo>
                  <a:pt x="23" y="107"/>
                </a:lnTo>
                <a:lnTo>
                  <a:pt x="24" y="122"/>
                </a:lnTo>
                <a:lnTo>
                  <a:pt x="28" y="134"/>
                </a:lnTo>
                <a:lnTo>
                  <a:pt x="33" y="143"/>
                </a:lnTo>
                <a:lnTo>
                  <a:pt x="41" y="151"/>
                </a:lnTo>
                <a:lnTo>
                  <a:pt x="52" y="155"/>
                </a:lnTo>
                <a:lnTo>
                  <a:pt x="64" y="156"/>
                </a:lnTo>
                <a:lnTo>
                  <a:pt x="77" y="155"/>
                </a:lnTo>
                <a:lnTo>
                  <a:pt x="87" y="151"/>
                </a:lnTo>
                <a:lnTo>
                  <a:pt x="95" y="144"/>
                </a:lnTo>
                <a:lnTo>
                  <a:pt x="101" y="135"/>
                </a:lnTo>
                <a:lnTo>
                  <a:pt x="105" y="124"/>
                </a:lnTo>
                <a:lnTo>
                  <a:pt x="106" y="111"/>
                </a:lnTo>
                <a:lnTo>
                  <a:pt x="106" y="0"/>
                </a:lnTo>
                <a:lnTo>
                  <a:pt x="129" y="0"/>
                </a:lnTo>
                <a:lnTo>
                  <a:pt x="129" y="108"/>
                </a:lnTo>
                <a:lnTo>
                  <a:pt x="127" y="128"/>
                </a:lnTo>
                <a:lnTo>
                  <a:pt x="122" y="145"/>
                </a:lnTo>
                <a:lnTo>
                  <a:pt x="111" y="160"/>
                </a:lnTo>
                <a:lnTo>
                  <a:pt x="98" y="171"/>
                </a:lnTo>
                <a:lnTo>
                  <a:pt x="84" y="177"/>
                </a:lnTo>
                <a:lnTo>
                  <a:pt x="65" y="180"/>
                </a:lnTo>
                <a:lnTo>
                  <a:pt x="46" y="177"/>
                </a:lnTo>
                <a:lnTo>
                  <a:pt x="31" y="171"/>
                </a:lnTo>
                <a:lnTo>
                  <a:pt x="17" y="160"/>
                </a:lnTo>
                <a:lnTo>
                  <a:pt x="8" y="145"/>
                </a:lnTo>
                <a:lnTo>
                  <a:pt x="1" y="126"/>
                </a:lnTo>
                <a:lnTo>
                  <a:pt x="0" y="1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9" name="Freeform 109"/>
          <p:cNvSpPr/>
          <p:nvPr/>
        </p:nvSpPr>
        <p:spPr bwMode="auto">
          <a:xfrm>
            <a:off x="5797858" y="5426647"/>
            <a:ext cx="190875" cy="303183"/>
          </a:xfrm>
          <a:custGeom>
            <a:avLst/>
            <a:gdLst>
              <a:gd name="T0" fmla="*/ 0 w 102"/>
              <a:gd name="T1" fmla="*/ 0 h 173"/>
              <a:gd name="T2" fmla="*/ 102 w 102"/>
              <a:gd name="T3" fmla="*/ 0 h 173"/>
              <a:gd name="T4" fmla="*/ 102 w 102"/>
              <a:gd name="T5" fmla="*/ 24 h 173"/>
              <a:gd name="T6" fmla="*/ 63 w 102"/>
              <a:gd name="T7" fmla="*/ 24 h 173"/>
              <a:gd name="T8" fmla="*/ 63 w 102"/>
              <a:gd name="T9" fmla="*/ 173 h 173"/>
              <a:gd name="T10" fmla="*/ 40 w 102"/>
              <a:gd name="T11" fmla="*/ 173 h 173"/>
              <a:gd name="T12" fmla="*/ 40 w 102"/>
              <a:gd name="T13" fmla="*/ 24 h 173"/>
              <a:gd name="T14" fmla="*/ 0 w 102"/>
              <a:gd name="T15" fmla="*/ 24 h 173"/>
              <a:gd name="T16" fmla="*/ 0 w 102"/>
              <a:gd name="T1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2" h="173">
                <a:moveTo>
                  <a:pt x="0" y="0"/>
                </a:moveTo>
                <a:lnTo>
                  <a:pt x="102" y="0"/>
                </a:lnTo>
                <a:lnTo>
                  <a:pt x="102" y="24"/>
                </a:lnTo>
                <a:lnTo>
                  <a:pt x="63" y="24"/>
                </a:lnTo>
                <a:lnTo>
                  <a:pt x="63" y="173"/>
                </a:lnTo>
                <a:lnTo>
                  <a:pt x="40" y="173"/>
                </a:lnTo>
                <a:lnTo>
                  <a:pt x="40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0" name="Freeform 110"/>
          <p:cNvSpPr/>
          <p:nvPr/>
        </p:nvSpPr>
        <p:spPr bwMode="auto">
          <a:xfrm>
            <a:off x="6043002" y="5426647"/>
            <a:ext cx="144093" cy="303183"/>
          </a:xfrm>
          <a:custGeom>
            <a:avLst/>
            <a:gdLst>
              <a:gd name="T0" fmla="*/ 0 w 77"/>
              <a:gd name="T1" fmla="*/ 0 h 173"/>
              <a:gd name="T2" fmla="*/ 23 w 77"/>
              <a:gd name="T3" fmla="*/ 0 h 173"/>
              <a:gd name="T4" fmla="*/ 23 w 77"/>
              <a:gd name="T5" fmla="*/ 149 h 173"/>
              <a:gd name="T6" fmla="*/ 77 w 77"/>
              <a:gd name="T7" fmla="*/ 149 h 173"/>
              <a:gd name="T8" fmla="*/ 77 w 77"/>
              <a:gd name="T9" fmla="*/ 173 h 173"/>
              <a:gd name="T10" fmla="*/ 0 w 77"/>
              <a:gd name="T11" fmla="*/ 173 h 173"/>
              <a:gd name="T12" fmla="*/ 0 w 77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" h="173">
                <a:moveTo>
                  <a:pt x="0" y="0"/>
                </a:moveTo>
                <a:lnTo>
                  <a:pt x="23" y="0"/>
                </a:lnTo>
                <a:lnTo>
                  <a:pt x="23" y="149"/>
                </a:lnTo>
                <a:lnTo>
                  <a:pt x="77" y="149"/>
                </a:lnTo>
                <a:lnTo>
                  <a:pt x="77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1" name="Rectangle 111"/>
          <p:cNvSpPr>
            <a:spLocks noChangeArrowheads="1"/>
          </p:cNvSpPr>
          <p:nvPr/>
        </p:nvSpPr>
        <p:spPr bwMode="auto">
          <a:xfrm>
            <a:off x="6226389" y="5426647"/>
            <a:ext cx="44912" cy="30318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2" name="Freeform 112"/>
          <p:cNvSpPr/>
          <p:nvPr/>
        </p:nvSpPr>
        <p:spPr bwMode="auto">
          <a:xfrm>
            <a:off x="6336796" y="5412627"/>
            <a:ext cx="271342" cy="331223"/>
          </a:xfrm>
          <a:custGeom>
            <a:avLst/>
            <a:gdLst>
              <a:gd name="T0" fmla="*/ 0 w 145"/>
              <a:gd name="T1" fmla="*/ 0 h 189"/>
              <a:gd name="T2" fmla="*/ 123 w 145"/>
              <a:gd name="T3" fmla="*/ 132 h 189"/>
              <a:gd name="T4" fmla="*/ 123 w 145"/>
              <a:gd name="T5" fmla="*/ 8 h 189"/>
              <a:gd name="T6" fmla="*/ 145 w 145"/>
              <a:gd name="T7" fmla="*/ 8 h 189"/>
              <a:gd name="T8" fmla="*/ 145 w 145"/>
              <a:gd name="T9" fmla="*/ 189 h 189"/>
              <a:gd name="T10" fmla="*/ 22 w 145"/>
              <a:gd name="T11" fmla="*/ 58 h 189"/>
              <a:gd name="T12" fmla="*/ 22 w 145"/>
              <a:gd name="T13" fmla="*/ 181 h 189"/>
              <a:gd name="T14" fmla="*/ 0 w 145"/>
              <a:gd name="T15" fmla="*/ 181 h 189"/>
              <a:gd name="T16" fmla="*/ 0 w 145"/>
              <a:gd name="T17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5" h="189">
                <a:moveTo>
                  <a:pt x="0" y="0"/>
                </a:moveTo>
                <a:lnTo>
                  <a:pt x="123" y="132"/>
                </a:lnTo>
                <a:lnTo>
                  <a:pt x="123" y="8"/>
                </a:lnTo>
                <a:lnTo>
                  <a:pt x="145" y="8"/>
                </a:lnTo>
                <a:lnTo>
                  <a:pt x="145" y="189"/>
                </a:lnTo>
                <a:lnTo>
                  <a:pt x="22" y="58"/>
                </a:lnTo>
                <a:lnTo>
                  <a:pt x="2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3" name="Freeform 113"/>
          <p:cNvSpPr/>
          <p:nvPr/>
        </p:nvSpPr>
        <p:spPr bwMode="auto">
          <a:xfrm>
            <a:off x="6669893" y="5426647"/>
            <a:ext cx="172161" cy="303183"/>
          </a:xfrm>
          <a:custGeom>
            <a:avLst/>
            <a:gdLst>
              <a:gd name="T0" fmla="*/ 0 w 92"/>
              <a:gd name="T1" fmla="*/ 0 h 173"/>
              <a:gd name="T2" fmla="*/ 92 w 92"/>
              <a:gd name="T3" fmla="*/ 0 h 173"/>
              <a:gd name="T4" fmla="*/ 92 w 92"/>
              <a:gd name="T5" fmla="*/ 24 h 173"/>
              <a:gd name="T6" fmla="*/ 23 w 92"/>
              <a:gd name="T7" fmla="*/ 24 h 173"/>
              <a:gd name="T8" fmla="*/ 23 w 92"/>
              <a:gd name="T9" fmla="*/ 66 h 173"/>
              <a:gd name="T10" fmla="*/ 92 w 92"/>
              <a:gd name="T11" fmla="*/ 66 h 173"/>
              <a:gd name="T12" fmla="*/ 92 w 92"/>
              <a:gd name="T13" fmla="*/ 90 h 173"/>
              <a:gd name="T14" fmla="*/ 23 w 92"/>
              <a:gd name="T15" fmla="*/ 90 h 173"/>
              <a:gd name="T16" fmla="*/ 23 w 92"/>
              <a:gd name="T17" fmla="*/ 149 h 173"/>
              <a:gd name="T18" fmla="*/ 92 w 92"/>
              <a:gd name="T19" fmla="*/ 149 h 173"/>
              <a:gd name="T20" fmla="*/ 92 w 92"/>
              <a:gd name="T21" fmla="*/ 173 h 173"/>
              <a:gd name="T22" fmla="*/ 0 w 92"/>
              <a:gd name="T23" fmla="*/ 173 h 173"/>
              <a:gd name="T24" fmla="*/ 0 w 92"/>
              <a:gd name="T2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" h="173">
                <a:moveTo>
                  <a:pt x="0" y="0"/>
                </a:moveTo>
                <a:lnTo>
                  <a:pt x="92" y="0"/>
                </a:lnTo>
                <a:lnTo>
                  <a:pt x="92" y="24"/>
                </a:lnTo>
                <a:lnTo>
                  <a:pt x="23" y="24"/>
                </a:lnTo>
                <a:lnTo>
                  <a:pt x="23" y="66"/>
                </a:lnTo>
                <a:lnTo>
                  <a:pt x="92" y="66"/>
                </a:lnTo>
                <a:lnTo>
                  <a:pt x="92" y="90"/>
                </a:lnTo>
                <a:lnTo>
                  <a:pt x="23" y="90"/>
                </a:lnTo>
                <a:lnTo>
                  <a:pt x="23" y="149"/>
                </a:lnTo>
                <a:lnTo>
                  <a:pt x="92" y="149"/>
                </a:lnTo>
                <a:lnTo>
                  <a:pt x="92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4" name="Freeform 74"/>
          <p:cNvSpPr>
            <a:spLocks noEditPoints="1"/>
          </p:cNvSpPr>
          <p:nvPr/>
        </p:nvSpPr>
        <p:spPr bwMode="auto">
          <a:xfrm rot="16958236">
            <a:off x="10280970" y="1996554"/>
            <a:ext cx="580109" cy="497710"/>
          </a:xfrm>
          <a:custGeom>
            <a:avLst/>
            <a:gdLst>
              <a:gd name="T0" fmla="*/ 150 w 310"/>
              <a:gd name="T1" fmla="*/ 215 h 284"/>
              <a:gd name="T2" fmla="*/ 142 w 310"/>
              <a:gd name="T3" fmla="*/ 215 h 284"/>
              <a:gd name="T4" fmla="*/ 142 w 310"/>
              <a:gd name="T5" fmla="*/ 240 h 284"/>
              <a:gd name="T6" fmla="*/ 150 w 310"/>
              <a:gd name="T7" fmla="*/ 240 h 284"/>
              <a:gd name="T8" fmla="*/ 150 w 310"/>
              <a:gd name="T9" fmla="*/ 215 h 284"/>
              <a:gd name="T10" fmla="*/ 148 w 310"/>
              <a:gd name="T11" fmla="*/ 167 h 284"/>
              <a:gd name="T12" fmla="*/ 140 w 310"/>
              <a:gd name="T13" fmla="*/ 167 h 284"/>
              <a:gd name="T14" fmla="*/ 140 w 310"/>
              <a:gd name="T15" fmla="*/ 191 h 284"/>
              <a:gd name="T16" fmla="*/ 148 w 310"/>
              <a:gd name="T17" fmla="*/ 191 h 284"/>
              <a:gd name="T18" fmla="*/ 148 w 310"/>
              <a:gd name="T19" fmla="*/ 167 h 284"/>
              <a:gd name="T20" fmla="*/ 148 w 310"/>
              <a:gd name="T21" fmla="*/ 131 h 284"/>
              <a:gd name="T22" fmla="*/ 139 w 310"/>
              <a:gd name="T23" fmla="*/ 131 h 284"/>
              <a:gd name="T24" fmla="*/ 140 w 310"/>
              <a:gd name="T25" fmla="*/ 143 h 284"/>
              <a:gd name="T26" fmla="*/ 148 w 310"/>
              <a:gd name="T27" fmla="*/ 143 h 284"/>
              <a:gd name="T28" fmla="*/ 148 w 310"/>
              <a:gd name="T29" fmla="*/ 131 h 284"/>
              <a:gd name="T30" fmla="*/ 68 w 310"/>
              <a:gd name="T31" fmla="*/ 0 h 284"/>
              <a:gd name="T32" fmla="*/ 191 w 310"/>
              <a:gd name="T33" fmla="*/ 56 h 284"/>
              <a:gd name="T34" fmla="*/ 310 w 310"/>
              <a:gd name="T35" fmla="*/ 117 h 284"/>
              <a:gd name="T36" fmla="*/ 310 w 310"/>
              <a:gd name="T37" fmla="*/ 149 h 284"/>
              <a:gd name="T38" fmla="*/ 302 w 310"/>
              <a:gd name="T39" fmla="*/ 179 h 284"/>
              <a:gd name="T40" fmla="*/ 289 w 310"/>
              <a:gd name="T41" fmla="*/ 210 h 284"/>
              <a:gd name="T42" fmla="*/ 267 w 310"/>
              <a:gd name="T43" fmla="*/ 236 h 284"/>
              <a:gd name="T44" fmla="*/ 242 w 310"/>
              <a:gd name="T45" fmla="*/ 257 h 284"/>
              <a:gd name="T46" fmla="*/ 216 w 310"/>
              <a:gd name="T47" fmla="*/ 272 h 284"/>
              <a:gd name="T48" fmla="*/ 185 w 310"/>
              <a:gd name="T49" fmla="*/ 281 h 284"/>
              <a:gd name="T50" fmla="*/ 155 w 310"/>
              <a:gd name="T51" fmla="*/ 284 h 284"/>
              <a:gd name="T52" fmla="*/ 151 w 310"/>
              <a:gd name="T53" fmla="*/ 284 h 284"/>
              <a:gd name="T54" fmla="*/ 151 w 310"/>
              <a:gd name="T55" fmla="*/ 264 h 284"/>
              <a:gd name="T56" fmla="*/ 142 w 310"/>
              <a:gd name="T57" fmla="*/ 264 h 284"/>
              <a:gd name="T58" fmla="*/ 143 w 310"/>
              <a:gd name="T59" fmla="*/ 282 h 284"/>
              <a:gd name="T60" fmla="*/ 117 w 310"/>
              <a:gd name="T61" fmla="*/ 278 h 284"/>
              <a:gd name="T62" fmla="*/ 93 w 310"/>
              <a:gd name="T63" fmla="*/ 270 h 284"/>
              <a:gd name="T64" fmla="*/ 69 w 310"/>
              <a:gd name="T65" fmla="*/ 257 h 284"/>
              <a:gd name="T66" fmla="*/ 48 w 310"/>
              <a:gd name="T67" fmla="*/ 240 h 284"/>
              <a:gd name="T68" fmla="*/ 28 w 310"/>
              <a:gd name="T69" fmla="*/ 216 h 284"/>
              <a:gd name="T70" fmla="*/ 13 w 310"/>
              <a:gd name="T71" fmla="*/ 190 h 284"/>
              <a:gd name="T72" fmla="*/ 4 w 310"/>
              <a:gd name="T73" fmla="*/ 161 h 284"/>
              <a:gd name="T74" fmla="*/ 0 w 310"/>
              <a:gd name="T75" fmla="*/ 131 h 284"/>
              <a:gd name="T76" fmla="*/ 3 w 310"/>
              <a:gd name="T77" fmla="*/ 101 h 284"/>
              <a:gd name="T78" fmla="*/ 11 w 310"/>
              <a:gd name="T79" fmla="*/ 73 h 284"/>
              <a:gd name="T80" fmla="*/ 24 w 310"/>
              <a:gd name="T81" fmla="*/ 45 h 284"/>
              <a:gd name="T82" fmla="*/ 44 w 310"/>
              <a:gd name="T83" fmla="*/ 20 h 284"/>
              <a:gd name="T84" fmla="*/ 68 w 310"/>
              <a:gd name="T85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0" h="284">
                <a:moveTo>
                  <a:pt x="150" y="215"/>
                </a:moveTo>
                <a:lnTo>
                  <a:pt x="142" y="215"/>
                </a:lnTo>
                <a:lnTo>
                  <a:pt x="142" y="240"/>
                </a:lnTo>
                <a:lnTo>
                  <a:pt x="150" y="240"/>
                </a:lnTo>
                <a:lnTo>
                  <a:pt x="150" y="215"/>
                </a:lnTo>
                <a:close/>
                <a:moveTo>
                  <a:pt x="148" y="167"/>
                </a:moveTo>
                <a:lnTo>
                  <a:pt x="140" y="167"/>
                </a:lnTo>
                <a:lnTo>
                  <a:pt x="140" y="191"/>
                </a:lnTo>
                <a:lnTo>
                  <a:pt x="148" y="191"/>
                </a:lnTo>
                <a:lnTo>
                  <a:pt x="148" y="167"/>
                </a:lnTo>
                <a:close/>
                <a:moveTo>
                  <a:pt x="148" y="131"/>
                </a:moveTo>
                <a:lnTo>
                  <a:pt x="139" y="131"/>
                </a:lnTo>
                <a:lnTo>
                  <a:pt x="140" y="143"/>
                </a:lnTo>
                <a:lnTo>
                  <a:pt x="148" y="143"/>
                </a:lnTo>
                <a:lnTo>
                  <a:pt x="148" y="131"/>
                </a:lnTo>
                <a:close/>
                <a:moveTo>
                  <a:pt x="68" y="0"/>
                </a:moveTo>
                <a:lnTo>
                  <a:pt x="191" y="56"/>
                </a:lnTo>
                <a:lnTo>
                  <a:pt x="310" y="117"/>
                </a:lnTo>
                <a:lnTo>
                  <a:pt x="310" y="149"/>
                </a:lnTo>
                <a:lnTo>
                  <a:pt x="302" y="179"/>
                </a:lnTo>
                <a:lnTo>
                  <a:pt x="289" y="210"/>
                </a:lnTo>
                <a:lnTo>
                  <a:pt x="267" y="236"/>
                </a:lnTo>
                <a:lnTo>
                  <a:pt x="242" y="257"/>
                </a:lnTo>
                <a:lnTo>
                  <a:pt x="216" y="272"/>
                </a:lnTo>
                <a:lnTo>
                  <a:pt x="185" y="281"/>
                </a:lnTo>
                <a:lnTo>
                  <a:pt x="155" y="284"/>
                </a:lnTo>
                <a:lnTo>
                  <a:pt x="151" y="284"/>
                </a:lnTo>
                <a:lnTo>
                  <a:pt x="151" y="264"/>
                </a:lnTo>
                <a:lnTo>
                  <a:pt x="142" y="264"/>
                </a:lnTo>
                <a:lnTo>
                  <a:pt x="143" y="282"/>
                </a:lnTo>
                <a:lnTo>
                  <a:pt x="117" y="278"/>
                </a:lnTo>
                <a:lnTo>
                  <a:pt x="93" y="270"/>
                </a:lnTo>
                <a:lnTo>
                  <a:pt x="69" y="257"/>
                </a:lnTo>
                <a:lnTo>
                  <a:pt x="48" y="240"/>
                </a:lnTo>
                <a:lnTo>
                  <a:pt x="28" y="216"/>
                </a:lnTo>
                <a:lnTo>
                  <a:pt x="13" y="190"/>
                </a:lnTo>
                <a:lnTo>
                  <a:pt x="4" y="161"/>
                </a:lnTo>
                <a:lnTo>
                  <a:pt x="0" y="131"/>
                </a:lnTo>
                <a:lnTo>
                  <a:pt x="3" y="101"/>
                </a:lnTo>
                <a:lnTo>
                  <a:pt x="11" y="73"/>
                </a:lnTo>
                <a:lnTo>
                  <a:pt x="24" y="45"/>
                </a:lnTo>
                <a:lnTo>
                  <a:pt x="44" y="20"/>
                </a:lnTo>
                <a:lnTo>
                  <a:pt x="68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6" name="Freeform 83"/>
          <p:cNvSpPr/>
          <p:nvPr/>
        </p:nvSpPr>
        <p:spPr bwMode="auto">
          <a:xfrm rot="1527016">
            <a:off x="10052467" y="1829330"/>
            <a:ext cx="741025" cy="717540"/>
          </a:xfrm>
          <a:custGeom>
            <a:avLst/>
            <a:gdLst>
              <a:gd name="T0" fmla="*/ 152 w 311"/>
              <a:gd name="T1" fmla="*/ 0 h 311"/>
              <a:gd name="T2" fmla="*/ 182 w 311"/>
              <a:gd name="T3" fmla="*/ 2 h 311"/>
              <a:gd name="T4" fmla="*/ 211 w 311"/>
              <a:gd name="T5" fmla="*/ 10 h 311"/>
              <a:gd name="T6" fmla="*/ 238 w 311"/>
              <a:gd name="T7" fmla="*/ 24 h 311"/>
              <a:gd name="T8" fmla="*/ 264 w 311"/>
              <a:gd name="T9" fmla="*/ 43 h 311"/>
              <a:gd name="T10" fmla="*/ 283 w 311"/>
              <a:gd name="T11" fmla="*/ 67 h 311"/>
              <a:gd name="T12" fmla="*/ 298 w 311"/>
              <a:gd name="T13" fmla="*/ 94 h 311"/>
              <a:gd name="T14" fmla="*/ 307 w 311"/>
              <a:gd name="T15" fmla="*/ 123 h 311"/>
              <a:gd name="T16" fmla="*/ 311 w 311"/>
              <a:gd name="T17" fmla="*/ 152 h 311"/>
              <a:gd name="T18" fmla="*/ 309 w 311"/>
              <a:gd name="T19" fmla="*/ 183 h 311"/>
              <a:gd name="T20" fmla="*/ 301 w 311"/>
              <a:gd name="T21" fmla="*/ 212 h 311"/>
              <a:gd name="T22" fmla="*/ 287 w 311"/>
              <a:gd name="T23" fmla="*/ 238 h 311"/>
              <a:gd name="T24" fmla="*/ 268 w 311"/>
              <a:gd name="T25" fmla="*/ 263 h 311"/>
              <a:gd name="T26" fmla="*/ 244 w 311"/>
              <a:gd name="T27" fmla="*/ 283 h 311"/>
              <a:gd name="T28" fmla="*/ 217 w 311"/>
              <a:gd name="T29" fmla="*/ 299 h 311"/>
              <a:gd name="T30" fmla="*/ 188 w 311"/>
              <a:gd name="T31" fmla="*/ 307 h 311"/>
              <a:gd name="T32" fmla="*/ 159 w 311"/>
              <a:gd name="T33" fmla="*/ 311 h 311"/>
              <a:gd name="T34" fmla="*/ 129 w 311"/>
              <a:gd name="T35" fmla="*/ 308 h 311"/>
              <a:gd name="T36" fmla="*/ 99 w 311"/>
              <a:gd name="T37" fmla="*/ 300 h 311"/>
              <a:gd name="T38" fmla="*/ 73 w 311"/>
              <a:gd name="T39" fmla="*/ 287 h 311"/>
              <a:gd name="T40" fmla="*/ 48 w 311"/>
              <a:gd name="T41" fmla="*/ 267 h 311"/>
              <a:gd name="T42" fmla="*/ 28 w 311"/>
              <a:gd name="T43" fmla="*/ 243 h 311"/>
              <a:gd name="T44" fmla="*/ 13 w 311"/>
              <a:gd name="T45" fmla="*/ 217 h 311"/>
              <a:gd name="T46" fmla="*/ 4 w 311"/>
              <a:gd name="T47" fmla="*/ 188 h 311"/>
              <a:gd name="T48" fmla="*/ 0 w 311"/>
              <a:gd name="T49" fmla="*/ 159 h 311"/>
              <a:gd name="T50" fmla="*/ 3 w 311"/>
              <a:gd name="T51" fmla="*/ 130 h 311"/>
              <a:gd name="T52" fmla="*/ 11 w 311"/>
              <a:gd name="T53" fmla="*/ 100 h 311"/>
              <a:gd name="T54" fmla="*/ 24 w 311"/>
              <a:gd name="T55" fmla="*/ 73 h 311"/>
              <a:gd name="T56" fmla="*/ 44 w 311"/>
              <a:gd name="T57" fmla="*/ 47 h 311"/>
              <a:gd name="T58" fmla="*/ 68 w 311"/>
              <a:gd name="T59" fmla="*/ 28 h 311"/>
              <a:gd name="T60" fmla="*/ 94 w 311"/>
              <a:gd name="T61" fmla="*/ 13 h 311"/>
              <a:gd name="T62" fmla="*/ 123 w 311"/>
              <a:gd name="T63" fmla="*/ 4 h 311"/>
              <a:gd name="T64" fmla="*/ 152 w 311"/>
              <a:gd name="T65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1" h="311">
                <a:moveTo>
                  <a:pt x="152" y="0"/>
                </a:moveTo>
                <a:lnTo>
                  <a:pt x="182" y="2"/>
                </a:lnTo>
                <a:lnTo>
                  <a:pt x="211" y="10"/>
                </a:lnTo>
                <a:lnTo>
                  <a:pt x="238" y="24"/>
                </a:lnTo>
                <a:lnTo>
                  <a:pt x="264" y="43"/>
                </a:lnTo>
                <a:lnTo>
                  <a:pt x="283" y="67"/>
                </a:lnTo>
                <a:lnTo>
                  <a:pt x="298" y="94"/>
                </a:lnTo>
                <a:lnTo>
                  <a:pt x="307" y="123"/>
                </a:lnTo>
                <a:lnTo>
                  <a:pt x="311" y="152"/>
                </a:lnTo>
                <a:lnTo>
                  <a:pt x="309" y="183"/>
                </a:lnTo>
                <a:lnTo>
                  <a:pt x="301" y="212"/>
                </a:lnTo>
                <a:lnTo>
                  <a:pt x="287" y="238"/>
                </a:lnTo>
                <a:lnTo>
                  <a:pt x="268" y="263"/>
                </a:lnTo>
                <a:lnTo>
                  <a:pt x="244" y="283"/>
                </a:lnTo>
                <a:lnTo>
                  <a:pt x="217" y="299"/>
                </a:lnTo>
                <a:lnTo>
                  <a:pt x="188" y="307"/>
                </a:lnTo>
                <a:lnTo>
                  <a:pt x="159" y="311"/>
                </a:lnTo>
                <a:lnTo>
                  <a:pt x="129" y="308"/>
                </a:lnTo>
                <a:lnTo>
                  <a:pt x="99" y="300"/>
                </a:lnTo>
                <a:lnTo>
                  <a:pt x="73" y="287"/>
                </a:lnTo>
                <a:lnTo>
                  <a:pt x="48" y="267"/>
                </a:lnTo>
                <a:lnTo>
                  <a:pt x="28" y="243"/>
                </a:lnTo>
                <a:lnTo>
                  <a:pt x="13" y="217"/>
                </a:lnTo>
                <a:lnTo>
                  <a:pt x="4" y="188"/>
                </a:lnTo>
                <a:lnTo>
                  <a:pt x="0" y="159"/>
                </a:lnTo>
                <a:lnTo>
                  <a:pt x="3" y="130"/>
                </a:lnTo>
                <a:lnTo>
                  <a:pt x="11" y="100"/>
                </a:lnTo>
                <a:lnTo>
                  <a:pt x="24" y="73"/>
                </a:lnTo>
                <a:lnTo>
                  <a:pt x="44" y="47"/>
                </a:lnTo>
                <a:lnTo>
                  <a:pt x="68" y="28"/>
                </a:lnTo>
                <a:lnTo>
                  <a:pt x="94" y="13"/>
                </a:lnTo>
                <a:lnTo>
                  <a:pt x="123" y="4"/>
                </a:lnTo>
                <a:lnTo>
                  <a:pt x="152" y="0"/>
                </a:lnTo>
                <a:close/>
              </a:path>
            </a:pathLst>
          </a:custGeom>
          <a:solidFill>
            <a:srgbClr val="905E00"/>
          </a:solidFill>
          <a:ln w="0">
            <a:solidFill>
              <a:srgbClr val="905E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7" name="Freeform 102"/>
          <p:cNvSpPr/>
          <p:nvPr/>
        </p:nvSpPr>
        <p:spPr bwMode="auto">
          <a:xfrm rot="1468281">
            <a:off x="10428725" y="2099733"/>
            <a:ext cx="192718" cy="368384"/>
          </a:xfrm>
          <a:custGeom>
            <a:avLst/>
            <a:gdLst>
              <a:gd name="T0" fmla="*/ 26 w 91"/>
              <a:gd name="T1" fmla="*/ 0 h 151"/>
              <a:gd name="T2" fmla="*/ 29 w 91"/>
              <a:gd name="T3" fmla="*/ 0 h 151"/>
              <a:gd name="T4" fmla="*/ 35 w 91"/>
              <a:gd name="T5" fmla="*/ 1 h 151"/>
              <a:gd name="T6" fmla="*/ 46 w 91"/>
              <a:gd name="T7" fmla="*/ 5 h 151"/>
              <a:gd name="T8" fmla="*/ 57 w 91"/>
              <a:gd name="T9" fmla="*/ 9 h 151"/>
              <a:gd name="T10" fmla="*/ 67 w 91"/>
              <a:gd name="T11" fmla="*/ 17 h 151"/>
              <a:gd name="T12" fmla="*/ 77 w 91"/>
              <a:gd name="T13" fmla="*/ 27 h 151"/>
              <a:gd name="T14" fmla="*/ 82 w 91"/>
              <a:gd name="T15" fmla="*/ 41 h 151"/>
              <a:gd name="T16" fmla="*/ 84 w 91"/>
              <a:gd name="T17" fmla="*/ 58 h 151"/>
              <a:gd name="T18" fmla="*/ 84 w 91"/>
              <a:gd name="T19" fmla="*/ 74 h 151"/>
              <a:gd name="T20" fmla="*/ 80 w 91"/>
              <a:gd name="T21" fmla="*/ 88 h 151"/>
              <a:gd name="T22" fmla="*/ 77 w 91"/>
              <a:gd name="T23" fmla="*/ 100 h 151"/>
              <a:gd name="T24" fmla="*/ 73 w 91"/>
              <a:gd name="T25" fmla="*/ 106 h 151"/>
              <a:gd name="T26" fmla="*/ 71 w 91"/>
              <a:gd name="T27" fmla="*/ 109 h 151"/>
              <a:gd name="T28" fmla="*/ 91 w 91"/>
              <a:gd name="T29" fmla="*/ 129 h 151"/>
              <a:gd name="T30" fmla="*/ 0 w 91"/>
              <a:gd name="T31" fmla="*/ 151 h 151"/>
              <a:gd name="T32" fmla="*/ 18 w 91"/>
              <a:gd name="T33" fmla="*/ 58 h 151"/>
              <a:gd name="T34" fmla="*/ 43 w 91"/>
              <a:gd name="T35" fmla="*/ 84 h 151"/>
              <a:gd name="T36" fmla="*/ 45 w 91"/>
              <a:gd name="T37" fmla="*/ 81 h 151"/>
              <a:gd name="T38" fmla="*/ 46 w 91"/>
              <a:gd name="T39" fmla="*/ 76 h 151"/>
              <a:gd name="T40" fmla="*/ 50 w 91"/>
              <a:gd name="T41" fmla="*/ 66 h 151"/>
              <a:gd name="T42" fmla="*/ 53 w 91"/>
              <a:gd name="T43" fmla="*/ 57 h 151"/>
              <a:gd name="T44" fmla="*/ 54 w 91"/>
              <a:gd name="T45" fmla="*/ 47 h 151"/>
              <a:gd name="T46" fmla="*/ 51 w 91"/>
              <a:gd name="T47" fmla="*/ 33 h 151"/>
              <a:gd name="T48" fmla="*/ 46 w 91"/>
              <a:gd name="T49" fmla="*/ 20 h 151"/>
              <a:gd name="T50" fmla="*/ 37 w 91"/>
              <a:gd name="T51" fmla="*/ 8 h 151"/>
              <a:gd name="T52" fmla="*/ 26 w 91"/>
              <a:gd name="T53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1" h="151">
                <a:moveTo>
                  <a:pt x="26" y="0"/>
                </a:moveTo>
                <a:lnTo>
                  <a:pt x="29" y="0"/>
                </a:lnTo>
                <a:lnTo>
                  <a:pt x="35" y="1"/>
                </a:lnTo>
                <a:lnTo>
                  <a:pt x="46" y="5"/>
                </a:lnTo>
                <a:lnTo>
                  <a:pt x="57" y="9"/>
                </a:lnTo>
                <a:lnTo>
                  <a:pt x="67" y="17"/>
                </a:lnTo>
                <a:lnTo>
                  <a:pt x="77" y="27"/>
                </a:lnTo>
                <a:lnTo>
                  <a:pt x="82" y="41"/>
                </a:lnTo>
                <a:lnTo>
                  <a:pt x="84" y="58"/>
                </a:lnTo>
                <a:lnTo>
                  <a:pt x="84" y="74"/>
                </a:lnTo>
                <a:lnTo>
                  <a:pt x="80" y="88"/>
                </a:lnTo>
                <a:lnTo>
                  <a:pt x="77" y="100"/>
                </a:lnTo>
                <a:lnTo>
                  <a:pt x="73" y="106"/>
                </a:lnTo>
                <a:lnTo>
                  <a:pt x="71" y="109"/>
                </a:lnTo>
                <a:lnTo>
                  <a:pt x="91" y="129"/>
                </a:lnTo>
                <a:lnTo>
                  <a:pt x="0" y="151"/>
                </a:lnTo>
                <a:lnTo>
                  <a:pt x="18" y="58"/>
                </a:lnTo>
                <a:lnTo>
                  <a:pt x="43" y="84"/>
                </a:lnTo>
                <a:lnTo>
                  <a:pt x="45" y="81"/>
                </a:lnTo>
                <a:lnTo>
                  <a:pt x="46" y="76"/>
                </a:lnTo>
                <a:lnTo>
                  <a:pt x="50" y="66"/>
                </a:lnTo>
                <a:lnTo>
                  <a:pt x="53" y="57"/>
                </a:lnTo>
                <a:lnTo>
                  <a:pt x="54" y="47"/>
                </a:lnTo>
                <a:lnTo>
                  <a:pt x="51" y="33"/>
                </a:lnTo>
                <a:lnTo>
                  <a:pt x="46" y="20"/>
                </a:lnTo>
                <a:lnTo>
                  <a:pt x="37" y="8"/>
                </a:lnTo>
                <a:lnTo>
                  <a:pt x="26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8" name="Freeform 103"/>
          <p:cNvSpPr/>
          <p:nvPr/>
        </p:nvSpPr>
        <p:spPr bwMode="auto">
          <a:xfrm rot="1468281">
            <a:off x="10253088" y="1942856"/>
            <a:ext cx="194834" cy="368384"/>
          </a:xfrm>
          <a:custGeom>
            <a:avLst/>
            <a:gdLst>
              <a:gd name="T0" fmla="*/ 92 w 92"/>
              <a:gd name="T1" fmla="*/ 0 h 151"/>
              <a:gd name="T2" fmla="*/ 74 w 92"/>
              <a:gd name="T3" fmla="*/ 93 h 151"/>
              <a:gd name="T4" fmla="*/ 49 w 92"/>
              <a:gd name="T5" fmla="*/ 68 h 151"/>
              <a:gd name="T6" fmla="*/ 48 w 92"/>
              <a:gd name="T7" fmla="*/ 71 h 151"/>
              <a:gd name="T8" fmla="*/ 45 w 92"/>
              <a:gd name="T9" fmla="*/ 76 h 151"/>
              <a:gd name="T10" fmla="*/ 43 w 92"/>
              <a:gd name="T11" fmla="*/ 85 h 151"/>
              <a:gd name="T12" fmla="*/ 40 w 92"/>
              <a:gd name="T13" fmla="*/ 94 h 151"/>
              <a:gd name="T14" fmla="*/ 39 w 92"/>
              <a:gd name="T15" fmla="*/ 105 h 151"/>
              <a:gd name="T16" fmla="*/ 40 w 92"/>
              <a:gd name="T17" fmla="*/ 118 h 151"/>
              <a:gd name="T18" fmla="*/ 47 w 92"/>
              <a:gd name="T19" fmla="*/ 131 h 151"/>
              <a:gd name="T20" fmla="*/ 55 w 92"/>
              <a:gd name="T21" fmla="*/ 143 h 151"/>
              <a:gd name="T22" fmla="*/ 65 w 92"/>
              <a:gd name="T23" fmla="*/ 151 h 151"/>
              <a:gd name="T24" fmla="*/ 63 w 92"/>
              <a:gd name="T25" fmla="*/ 151 h 151"/>
              <a:gd name="T26" fmla="*/ 56 w 92"/>
              <a:gd name="T27" fmla="*/ 150 h 151"/>
              <a:gd name="T28" fmla="*/ 47 w 92"/>
              <a:gd name="T29" fmla="*/ 147 h 151"/>
              <a:gd name="T30" fmla="*/ 36 w 92"/>
              <a:gd name="T31" fmla="*/ 142 h 151"/>
              <a:gd name="T32" fmla="*/ 25 w 92"/>
              <a:gd name="T33" fmla="*/ 134 h 151"/>
              <a:gd name="T34" fmla="*/ 16 w 92"/>
              <a:gd name="T35" fmla="*/ 125 h 151"/>
              <a:gd name="T36" fmla="*/ 10 w 92"/>
              <a:gd name="T37" fmla="*/ 112 h 151"/>
              <a:gd name="T38" fmla="*/ 7 w 92"/>
              <a:gd name="T39" fmla="*/ 94 h 151"/>
              <a:gd name="T40" fmla="*/ 8 w 92"/>
              <a:gd name="T41" fmla="*/ 77 h 151"/>
              <a:gd name="T42" fmla="*/ 11 w 92"/>
              <a:gd name="T43" fmla="*/ 64 h 151"/>
              <a:gd name="T44" fmla="*/ 16 w 92"/>
              <a:gd name="T45" fmla="*/ 53 h 151"/>
              <a:gd name="T46" fmla="*/ 19 w 92"/>
              <a:gd name="T47" fmla="*/ 45 h 151"/>
              <a:gd name="T48" fmla="*/ 21 w 92"/>
              <a:gd name="T49" fmla="*/ 43 h 151"/>
              <a:gd name="T50" fmla="*/ 0 w 92"/>
              <a:gd name="T51" fmla="*/ 23 h 151"/>
              <a:gd name="T52" fmla="*/ 92 w 92"/>
              <a:gd name="T53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151">
                <a:moveTo>
                  <a:pt x="92" y="0"/>
                </a:moveTo>
                <a:lnTo>
                  <a:pt x="74" y="93"/>
                </a:lnTo>
                <a:lnTo>
                  <a:pt x="49" y="68"/>
                </a:lnTo>
                <a:lnTo>
                  <a:pt x="48" y="71"/>
                </a:lnTo>
                <a:lnTo>
                  <a:pt x="45" y="76"/>
                </a:lnTo>
                <a:lnTo>
                  <a:pt x="43" y="85"/>
                </a:lnTo>
                <a:lnTo>
                  <a:pt x="40" y="94"/>
                </a:lnTo>
                <a:lnTo>
                  <a:pt x="39" y="105"/>
                </a:lnTo>
                <a:lnTo>
                  <a:pt x="40" y="118"/>
                </a:lnTo>
                <a:lnTo>
                  <a:pt x="47" y="131"/>
                </a:lnTo>
                <a:lnTo>
                  <a:pt x="55" y="143"/>
                </a:lnTo>
                <a:lnTo>
                  <a:pt x="65" y="151"/>
                </a:lnTo>
                <a:lnTo>
                  <a:pt x="63" y="151"/>
                </a:lnTo>
                <a:lnTo>
                  <a:pt x="56" y="150"/>
                </a:lnTo>
                <a:lnTo>
                  <a:pt x="47" y="147"/>
                </a:lnTo>
                <a:lnTo>
                  <a:pt x="36" y="142"/>
                </a:lnTo>
                <a:lnTo>
                  <a:pt x="25" y="134"/>
                </a:lnTo>
                <a:lnTo>
                  <a:pt x="16" y="125"/>
                </a:lnTo>
                <a:lnTo>
                  <a:pt x="10" y="112"/>
                </a:lnTo>
                <a:lnTo>
                  <a:pt x="7" y="94"/>
                </a:lnTo>
                <a:lnTo>
                  <a:pt x="8" y="77"/>
                </a:lnTo>
                <a:lnTo>
                  <a:pt x="11" y="64"/>
                </a:lnTo>
                <a:lnTo>
                  <a:pt x="16" y="53"/>
                </a:lnTo>
                <a:lnTo>
                  <a:pt x="19" y="45"/>
                </a:lnTo>
                <a:lnTo>
                  <a:pt x="21" y="43"/>
                </a:lnTo>
                <a:lnTo>
                  <a:pt x="0" y="23"/>
                </a:lnTo>
                <a:lnTo>
                  <a:pt x="92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9" name="標題 1"/>
          <p:cNvSpPr txBox="1"/>
          <p:nvPr/>
        </p:nvSpPr>
        <p:spPr>
          <a:xfrm>
            <a:off x="3694829" y="1911860"/>
            <a:ext cx="1385809" cy="914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spc="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DFKai-SB" panose="03000509000000000000" pitchFamily="65" charset="-120"/>
              </a:rPr>
              <a:t>區域闖關</a:t>
            </a:r>
            <a:endParaRPr lang="zh-TW" altLang="en-US" sz="2000" b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80" name="標題 1"/>
          <p:cNvSpPr txBox="1"/>
          <p:nvPr/>
        </p:nvSpPr>
        <p:spPr>
          <a:xfrm>
            <a:off x="6270134" y="1509359"/>
            <a:ext cx="1486693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spc="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DFKai-SB" panose="03000509000000000000" pitchFamily="65" charset="-120"/>
              </a:rPr>
              <a:t>園區地圖</a:t>
            </a:r>
            <a:endParaRPr lang="en-US" altLang="zh-TW" sz="2000" b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81" name="標題 1"/>
          <p:cNvSpPr txBox="1"/>
          <p:nvPr/>
        </p:nvSpPr>
        <p:spPr>
          <a:xfrm rot="887340">
            <a:off x="8399832" y="3007487"/>
            <a:ext cx="1682498" cy="13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spc="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DFKai-SB" panose="03000509000000000000" pitchFamily="65" charset="-120"/>
              </a:rPr>
              <a:t>關於我</a:t>
            </a:r>
            <a:r>
              <a:rPr lang="zh-TW" alt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DFKai-SB" panose="03000509000000000000" pitchFamily="65" charset="-120"/>
              </a:rPr>
              <a:t>們</a:t>
            </a:r>
          </a:p>
        </p:txBody>
      </p:sp>
      <p:sp>
        <p:nvSpPr>
          <p:cNvPr id="83" name="投影片編號版面配置區 2"/>
          <p:cNvSpPr txBox="1"/>
          <p:nvPr/>
        </p:nvSpPr>
        <p:spPr>
          <a:xfrm>
            <a:off x="9273407" y="634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1400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99" name="Freeform 99"/>
          <p:cNvSpPr/>
          <p:nvPr/>
        </p:nvSpPr>
        <p:spPr bwMode="auto">
          <a:xfrm rot="361772">
            <a:off x="7217614" y="805372"/>
            <a:ext cx="89823" cy="166488"/>
          </a:xfrm>
          <a:custGeom>
            <a:avLst/>
            <a:gdLst>
              <a:gd name="T0" fmla="*/ 28 w 48"/>
              <a:gd name="T1" fmla="*/ 0 h 95"/>
              <a:gd name="T2" fmla="*/ 48 w 48"/>
              <a:gd name="T3" fmla="*/ 7 h 95"/>
              <a:gd name="T4" fmla="*/ 19 w 48"/>
              <a:gd name="T5" fmla="*/ 95 h 95"/>
              <a:gd name="T6" fmla="*/ 0 w 48"/>
              <a:gd name="T7" fmla="*/ 90 h 95"/>
              <a:gd name="T8" fmla="*/ 28 w 48"/>
              <a:gd name="T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95">
                <a:moveTo>
                  <a:pt x="28" y="0"/>
                </a:moveTo>
                <a:lnTo>
                  <a:pt x="48" y="7"/>
                </a:lnTo>
                <a:lnTo>
                  <a:pt x="19" y="95"/>
                </a:lnTo>
                <a:lnTo>
                  <a:pt x="0" y="90"/>
                </a:lnTo>
                <a:lnTo>
                  <a:pt x="28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00" name="Freeform 98"/>
          <p:cNvSpPr>
            <a:spLocks noEditPoints="1"/>
          </p:cNvSpPr>
          <p:nvPr/>
        </p:nvSpPr>
        <p:spPr bwMode="auto">
          <a:xfrm rot="361772">
            <a:off x="7172808" y="607432"/>
            <a:ext cx="248886" cy="234834"/>
          </a:xfrm>
          <a:custGeom>
            <a:avLst/>
            <a:gdLst>
              <a:gd name="T0" fmla="*/ 66 w 133"/>
              <a:gd name="T1" fmla="*/ 14 h 134"/>
              <a:gd name="T2" fmla="*/ 49 w 133"/>
              <a:gd name="T3" fmla="*/ 16 h 134"/>
              <a:gd name="T4" fmla="*/ 34 w 133"/>
              <a:gd name="T5" fmla="*/ 23 h 134"/>
              <a:gd name="T6" fmla="*/ 22 w 133"/>
              <a:gd name="T7" fmla="*/ 35 h 134"/>
              <a:gd name="T8" fmla="*/ 16 w 133"/>
              <a:gd name="T9" fmla="*/ 51 h 134"/>
              <a:gd name="T10" fmla="*/ 13 w 133"/>
              <a:gd name="T11" fmla="*/ 68 h 134"/>
              <a:gd name="T12" fmla="*/ 16 w 133"/>
              <a:gd name="T13" fmla="*/ 84 h 134"/>
              <a:gd name="T14" fmla="*/ 22 w 133"/>
              <a:gd name="T15" fmla="*/ 98 h 134"/>
              <a:gd name="T16" fmla="*/ 34 w 133"/>
              <a:gd name="T17" fmla="*/ 110 h 134"/>
              <a:gd name="T18" fmla="*/ 50 w 133"/>
              <a:gd name="T19" fmla="*/ 118 h 134"/>
              <a:gd name="T20" fmla="*/ 67 w 133"/>
              <a:gd name="T21" fmla="*/ 121 h 134"/>
              <a:gd name="T22" fmla="*/ 83 w 133"/>
              <a:gd name="T23" fmla="*/ 118 h 134"/>
              <a:gd name="T24" fmla="*/ 98 w 133"/>
              <a:gd name="T25" fmla="*/ 110 h 134"/>
              <a:gd name="T26" fmla="*/ 109 w 133"/>
              <a:gd name="T27" fmla="*/ 98 h 134"/>
              <a:gd name="T28" fmla="*/ 117 w 133"/>
              <a:gd name="T29" fmla="*/ 84 h 134"/>
              <a:gd name="T30" fmla="*/ 120 w 133"/>
              <a:gd name="T31" fmla="*/ 67 h 134"/>
              <a:gd name="T32" fmla="*/ 117 w 133"/>
              <a:gd name="T33" fmla="*/ 49 h 134"/>
              <a:gd name="T34" fmla="*/ 109 w 133"/>
              <a:gd name="T35" fmla="*/ 35 h 134"/>
              <a:gd name="T36" fmla="*/ 98 w 133"/>
              <a:gd name="T37" fmla="*/ 24 h 134"/>
              <a:gd name="T38" fmla="*/ 83 w 133"/>
              <a:gd name="T39" fmla="*/ 16 h 134"/>
              <a:gd name="T40" fmla="*/ 66 w 133"/>
              <a:gd name="T41" fmla="*/ 14 h 134"/>
              <a:gd name="T42" fmla="*/ 66 w 133"/>
              <a:gd name="T43" fmla="*/ 0 h 134"/>
              <a:gd name="T44" fmla="*/ 87 w 133"/>
              <a:gd name="T45" fmla="*/ 3 h 134"/>
              <a:gd name="T46" fmla="*/ 106 w 133"/>
              <a:gd name="T47" fmla="*/ 12 h 134"/>
              <a:gd name="T48" fmla="*/ 120 w 133"/>
              <a:gd name="T49" fmla="*/ 28 h 134"/>
              <a:gd name="T50" fmla="*/ 129 w 133"/>
              <a:gd name="T51" fmla="*/ 46 h 134"/>
              <a:gd name="T52" fmla="*/ 133 w 133"/>
              <a:gd name="T53" fmla="*/ 67 h 134"/>
              <a:gd name="T54" fmla="*/ 129 w 133"/>
              <a:gd name="T55" fmla="*/ 88 h 134"/>
              <a:gd name="T56" fmla="*/ 120 w 133"/>
              <a:gd name="T57" fmla="*/ 106 h 134"/>
              <a:gd name="T58" fmla="*/ 106 w 133"/>
              <a:gd name="T59" fmla="*/ 121 h 134"/>
              <a:gd name="T60" fmla="*/ 87 w 133"/>
              <a:gd name="T61" fmla="*/ 130 h 134"/>
              <a:gd name="T62" fmla="*/ 67 w 133"/>
              <a:gd name="T63" fmla="*/ 134 h 134"/>
              <a:gd name="T64" fmla="*/ 46 w 133"/>
              <a:gd name="T65" fmla="*/ 130 h 134"/>
              <a:gd name="T66" fmla="*/ 26 w 133"/>
              <a:gd name="T67" fmla="*/ 121 h 134"/>
              <a:gd name="T68" fmla="*/ 12 w 133"/>
              <a:gd name="T69" fmla="*/ 106 h 134"/>
              <a:gd name="T70" fmla="*/ 2 w 133"/>
              <a:gd name="T71" fmla="*/ 88 h 134"/>
              <a:gd name="T72" fmla="*/ 0 w 133"/>
              <a:gd name="T73" fmla="*/ 68 h 134"/>
              <a:gd name="T74" fmla="*/ 2 w 133"/>
              <a:gd name="T75" fmla="*/ 47 h 134"/>
              <a:gd name="T76" fmla="*/ 12 w 133"/>
              <a:gd name="T77" fmla="*/ 27 h 134"/>
              <a:gd name="T78" fmla="*/ 26 w 133"/>
              <a:gd name="T79" fmla="*/ 12 h 134"/>
              <a:gd name="T80" fmla="*/ 45 w 133"/>
              <a:gd name="T81" fmla="*/ 3 h 134"/>
              <a:gd name="T82" fmla="*/ 66 w 133"/>
              <a:gd name="T8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3" h="134">
                <a:moveTo>
                  <a:pt x="66" y="14"/>
                </a:moveTo>
                <a:lnTo>
                  <a:pt x="49" y="16"/>
                </a:lnTo>
                <a:lnTo>
                  <a:pt x="34" y="23"/>
                </a:lnTo>
                <a:lnTo>
                  <a:pt x="22" y="35"/>
                </a:lnTo>
                <a:lnTo>
                  <a:pt x="16" y="51"/>
                </a:lnTo>
                <a:lnTo>
                  <a:pt x="13" y="68"/>
                </a:lnTo>
                <a:lnTo>
                  <a:pt x="16" y="84"/>
                </a:lnTo>
                <a:lnTo>
                  <a:pt x="22" y="98"/>
                </a:lnTo>
                <a:lnTo>
                  <a:pt x="34" y="110"/>
                </a:lnTo>
                <a:lnTo>
                  <a:pt x="50" y="118"/>
                </a:lnTo>
                <a:lnTo>
                  <a:pt x="67" y="121"/>
                </a:lnTo>
                <a:lnTo>
                  <a:pt x="83" y="118"/>
                </a:lnTo>
                <a:lnTo>
                  <a:pt x="98" y="110"/>
                </a:lnTo>
                <a:lnTo>
                  <a:pt x="109" y="98"/>
                </a:lnTo>
                <a:lnTo>
                  <a:pt x="117" y="84"/>
                </a:lnTo>
                <a:lnTo>
                  <a:pt x="120" y="67"/>
                </a:lnTo>
                <a:lnTo>
                  <a:pt x="117" y="49"/>
                </a:lnTo>
                <a:lnTo>
                  <a:pt x="109" y="35"/>
                </a:lnTo>
                <a:lnTo>
                  <a:pt x="98" y="24"/>
                </a:lnTo>
                <a:lnTo>
                  <a:pt x="83" y="16"/>
                </a:lnTo>
                <a:lnTo>
                  <a:pt x="66" y="14"/>
                </a:lnTo>
                <a:close/>
                <a:moveTo>
                  <a:pt x="66" y="0"/>
                </a:moveTo>
                <a:lnTo>
                  <a:pt x="87" y="3"/>
                </a:lnTo>
                <a:lnTo>
                  <a:pt x="106" y="12"/>
                </a:lnTo>
                <a:lnTo>
                  <a:pt x="120" y="28"/>
                </a:lnTo>
                <a:lnTo>
                  <a:pt x="129" y="46"/>
                </a:lnTo>
                <a:lnTo>
                  <a:pt x="133" y="67"/>
                </a:lnTo>
                <a:lnTo>
                  <a:pt x="129" y="88"/>
                </a:lnTo>
                <a:lnTo>
                  <a:pt x="120" y="106"/>
                </a:lnTo>
                <a:lnTo>
                  <a:pt x="106" y="121"/>
                </a:lnTo>
                <a:lnTo>
                  <a:pt x="87" y="130"/>
                </a:lnTo>
                <a:lnTo>
                  <a:pt x="67" y="134"/>
                </a:lnTo>
                <a:lnTo>
                  <a:pt x="46" y="130"/>
                </a:lnTo>
                <a:lnTo>
                  <a:pt x="26" y="121"/>
                </a:lnTo>
                <a:lnTo>
                  <a:pt x="12" y="106"/>
                </a:lnTo>
                <a:lnTo>
                  <a:pt x="2" y="88"/>
                </a:lnTo>
                <a:lnTo>
                  <a:pt x="0" y="68"/>
                </a:lnTo>
                <a:lnTo>
                  <a:pt x="2" y="47"/>
                </a:lnTo>
                <a:lnTo>
                  <a:pt x="12" y="27"/>
                </a:lnTo>
                <a:lnTo>
                  <a:pt x="26" y="12"/>
                </a:lnTo>
                <a:lnTo>
                  <a:pt x="45" y="3"/>
                </a:lnTo>
                <a:lnTo>
                  <a:pt x="66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1148151" y="2186867"/>
            <a:ext cx="3641566" cy="4001504"/>
            <a:chOff x="839986" y="2184186"/>
            <a:chExt cx="3641566" cy="4001504"/>
          </a:xfrm>
        </p:grpSpPr>
        <p:sp>
          <p:nvSpPr>
            <p:cNvPr id="133" name="Freeform 16"/>
            <p:cNvSpPr>
              <a:spLocks noEditPoints="1"/>
            </p:cNvSpPr>
            <p:nvPr/>
          </p:nvSpPr>
          <p:spPr bwMode="auto">
            <a:xfrm rot="19887157">
              <a:off x="1820036" y="2184186"/>
              <a:ext cx="2191316" cy="4001504"/>
            </a:xfrm>
            <a:custGeom>
              <a:avLst/>
              <a:gdLst>
                <a:gd name="T0" fmla="*/ 1162 w 1171"/>
                <a:gd name="T1" fmla="*/ 2545 h 2570"/>
                <a:gd name="T2" fmla="*/ 1142 w 1171"/>
                <a:gd name="T3" fmla="*/ 2501 h 2570"/>
                <a:gd name="T4" fmla="*/ 1122 w 1171"/>
                <a:gd name="T5" fmla="*/ 2458 h 2570"/>
                <a:gd name="T6" fmla="*/ 1102 w 1171"/>
                <a:gd name="T7" fmla="*/ 2414 h 2570"/>
                <a:gd name="T8" fmla="*/ 1082 w 1171"/>
                <a:gd name="T9" fmla="*/ 2370 h 2570"/>
                <a:gd name="T10" fmla="*/ 1062 w 1171"/>
                <a:gd name="T11" fmla="*/ 2326 h 2570"/>
                <a:gd name="T12" fmla="*/ 1043 w 1171"/>
                <a:gd name="T13" fmla="*/ 2281 h 2570"/>
                <a:gd name="T14" fmla="*/ 1023 w 1171"/>
                <a:gd name="T15" fmla="*/ 2238 h 2570"/>
                <a:gd name="T16" fmla="*/ 1003 w 1171"/>
                <a:gd name="T17" fmla="*/ 2194 h 2570"/>
                <a:gd name="T18" fmla="*/ 982 w 1171"/>
                <a:gd name="T19" fmla="*/ 2150 h 2570"/>
                <a:gd name="T20" fmla="*/ 962 w 1171"/>
                <a:gd name="T21" fmla="*/ 2107 h 2570"/>
                <a:gd name="T22" fmla="*/ 942 w 1171"/>
                <a:gd name="T23" fmla="*/ 2063 h 2570"/>
                <a:gd name="T24" fmla="*/ 922 w 1171"/>
                <a:gd name="T25" fmla="*/ 2019 h 2570"/>
                <a:gd name="T26" fmla="*/ 902 w 1171"/>
                <a:gd name="T27" fmla="*/ 1975 h 2570"/>
                <a:gd name="T28" fmla="*/ 882 w 1171"/>
                <a:gd name="T29" fmla="*/ 1930 h 2570"/>
                <a:gd name="T30" fmla="*/ 863 w 1171"/>
                <a:gd name="T31" fmla="*/ 1887 h 2570"/>
                <a:gd name="T32" fmla="*/ 843 w 1171"/>
                <a:gd name="T33" fmla="*/ 1843 h 2570"/>
                <a:gd name="T34" fmla="*/ 823 w 1171"/>
                <a:gd name="T35" fmla="*/ 1799 h 2570"/>
                <a:gd name="T36" fmla="*/ 803 w 1171"/>
                <a:gd name="T37" fmla="*/ 1755 h 2570"/>
                <a:gd name="T38" fmla="*/ 783 w 1171"/>
                <a:gd name="T39" fmla="*/ 1712 h 2570"/>
                <a:gd name="T40" fmla="*/ 763 w 1171"/>
                <a:gd name="T41" fmla="*/ 1668 h 2570"/>
                <a:gd name="T42" fmla="*/ 743 w 1171"/>
                <a:gd name="T43" fmla="*/ 1624 h 2570"/>
                <a:gd name="T44" fmla="*/ 724 w 1171"/>
                <a:gd name="T45" fmla="*/ 1581 h 2570"/>
                <a:gd name="T46" fmla="*/ 704 w 1171"/>
                <a:gd name="T47" fmla="*/ 1536 h 2570"/>
                <a:gd name="T48" fmla="*/ 684 w 1171"/>
                <a:gd name="T49" fmla="*/ 1492 h 2570"/>
                <a:gd name="T50" fmla="*/ 664 w 1171"/>
                <a:gd name="T51" fmla="*/ 1448 h 2570"/>
                <a:gd name="T52" fmla="*/ 644 w 1171"/>
                <a:gd name="T53" fmla="*/ 1404 h 2570"/>
                <a:gd name="T54" fmla="*/ 624 w 1171"/>
                <a:gd name="T55" fmla="*/ 1361 h 2570"/>
                <a:gd name="T56" fmla="*/ 604 w 1171"/>
                <a:gd name="T57" fmla="*/ 1317 h 2570"/>
                <a:gd name="T58" fmla="*/ 585 w 1171"/>
                <a:gd name="T59" fmla="*/ 1273 h 2570"/>
                <a:gd name="T60" fmla="*/ 565 w 1171"/>
                <a:gd name="T61" fmla="*/ 1230 h 2570"/>
                <a:gd name="T62" fmla="*/ 544 w 1171"/>
                <a:gd name="T63" fmla="*/ 1186 h 2570"/>
                <a:gd name="T64" fmla="*/ 524 w 1171"/>
                <a:gd name="T65" fmla="*/ 1141 h 2570"/>
                <a:gd name="T66" fmla="*/ 504 w 1171"/>
                <a:gd name="T67" fmla="*/ 1097 h 2570"/>
                <a:gd name="T68" fmla="*/ 484 w 1171"/>
                <a:gd name="T69" fmla="*/ 1053 h 2570"/>
                <a:gd name="T70" fmla="*/ 464 w 1171"/>
                <a:gd name="T71" fmla="*/ 1010 h 2570"/>
                <a:gd name="T72" fmla="*/ 444 w 1171"/>
                <a:gd name="T73" fmla="*/ 966 h 2570"/>
                <a:gd name="T74" fmla="*/ 424 w 1171"/>
                <a:gd name="T75" fmla="*/ 922 h 2570"/>
                <a:gd name="T76" fmla="*/ 405 w 1171"/>
                <a:gd name="T77" fmla="*/ 879 h 2570"/>
                <a:gd name="T78" fmla="*/ 385 w 1171"/>
                <a:gd name="T79" fmla="*/ 835 h 2570"/>
                <a:gd name="T80" fmla="*/ 365 w 1171"/>
                <a:gd name="T81" fmla="*/ 790 h 2570"/>
                <a:gd name="T82" fmla="*/ 345 w 1171"/>
                <a:gd name="T83" fmla="*/ 746 h 2570"/>
                <a:gd name="T84" fmla="*/ 325 w 1171"/>
                <a:gd name="T85" fmla="*/ 702 h 2570"/>
                <a:gd name="T86" fmla="*/ 305 w 1171"/>
                <a:gd name="T87" fmla="*/ 659 h 2570"/>
                <a:gd name="T88" fmla="*/ 285 w 1171"/>
                <a:gd name="T89" fmla="*/ 615 h 2570"/>
                <a:gd name="T90" fmla="*/ 266 w 1171"/>
                <a:gd name="T91" fmla="*/ 571 h 2570"/>
                <a:gd name="T92" fmla="*/ 246 w 1171"/>
                <a:gd name="T93" fmla="*/ 527 h 2570"/>
                <a:gd name="T94" fmla="*/ 226 w 1171"/>
                <a:gd name="T95" fmla="*/ 484 h 2570"/>
                <a:gd name="T96" fmla="*/ 206 w 1171"/>
                <a:gd name="T97" fmla="*/ 440 h 2570"/>
                <a:gd name="T98" fmla="*/ 186 w 1171"/>
                <a:gd name="T99" fmla="*/ 395 h 2570"/>
                <a:gd name="T100" fmla="*/ 166 w 1171"/>
                <a:gd name="T101" fmla="*/ 351 h 2570"/>
                <a:gd name="T102" fmla="*/ 147 w 1171"/>
                <a:gd name="T103" fmla="*/ 308 h 2570"/>
                <a:gd name="T104" fmla="*/ 127 w 1171"/>
                <a:gd name="T105" fmla="*/ 264 h 2570"/>
                <a:gd name="T106" fmla="*/ 105 w 1171"/>
                <a:gd name="T107" fmla="*/ 220 h 2570"/>
                <a:gd name="T108" fmla="*/ 86 w 1171"/>
                <a:gd name="T109" fmla="*/ 176 h 2570"/>
                <a:gd name="T110" fmla="*/ 66 w 1171"/>
                <a:gd name="T111" fmla="*/ 133 h 2570"/>
                <a:gd name="T112" fmla="*/ 46 w 1171"/>
                <a:gd name="T113" fmla="*/ 89 h 2570"/>
                <a:gd name="T114" fmla="*/ 26 w 1171"/>
                <a:gd name="T115" fmla="*/ 45 h 2570"/>
                <a:gd name="T116" fmla="*/ 6 w 1171"/>
                <a:gd name="T117" fmla="*/ 0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71" h="2570">
                  <a:moveTo>
                    <a:pt x="1162" y="2545"/>
                  </a:moveTo>
                  <a:lnTo>
                    <a:pt x="1171" y="2568"/>
                  </a:lnTo>
                  <a:lnTo>
                    <a:pt x="1164" y="2570"/>
                  </a:lnTo>
                  <a:lnTo>
                    <a:pt x="1154" y="2549"/>
                  </a:lnTo>
                  <a:lnTo>
                    <a:pt x="1162" y="2545"/>
                  </a:lnTo>
                  <a:close/>
                  <a:moveTo>
                    <a:pt x="1142" y="2501"/>
                  </a:moveTo>
                  <a:lnTo>
                    <a:pt x="1151" y="2524"/>
                  </a:lnTo>
                  <a:lnTo>
                    <a:pt x="1145" y="2526"/>
                  </a:lnTo>
                  <a:lnTo>
                    <a:pt x="1134" y="2504"/>
                  </a:lnTo>
                  <a:lnTo>
                    <a:pt x="1142" y="2501"/>
                  </a:lnTo>
                  <a:close/>
                  <a:moveTo>
                    <a:pt x="1122" y="2458"/>
                  </a:moveTo>
                  <a:lnTo>
                    <a:pt x="1131" y="2479"/>
                  </a:lnTo>
                  <a:lnTo>
                    <a:pt x="1125" y="2483"/>
                  </a:lnTo>
                  <a:lnTo>
                    <a:pt x="1114" y="2460"/>
                  </a:lnTo>
                  <a:lnTo>
                    <a:pt x="1122" y="2458"/>
                  </a:lnTo>
                  <a:close/>
                  <a:moveTo>
                    <a:pt x="1102" y="2414"/>
                  </a:moveTo>
                  <a:lnTo>
                    <a:pt x="1111" y="2435"/>
                  </a:lnTo>
                  <a:lnTo>
                    <a:pt x="1105" y="2439"/>
                  </a:lnTo>
                  <a:lnTo>
                    <a:pt x="1094" y="2417"/>
                  </a:lnTo>
                  <a:lnTo>
                    <a:pt x="1102" y="2414"/>
                  </a:lnTo>
                  <a:close/>
                  <a:moveTo>
                    <a:pt x="1082" y="2370"/>
                  </a:moveTo>
                  <a:lnTo>
                    <a:pt x="1092" y="2391"/>
                  </a:lnTo>
                  <a:lnTo>
                    <a:pt x="1085" y="2395"/>
                  </a:lnTo>
                  <a:lnTo>
                    <a:pt x="1074" y="2373"/>
                  </a:lnTo>
                  <a:lnTo>
                    <a:pt x="1082" y="2370"/>
                  </a:lnTo>
                  <a:close/>
                  <a:moveTo>
                    <a:pt x="1062" y="2326"/>
                  </a:moveTo>
                  <a:lnTo>
                    <a:pt x="1072" y="2348"/>
                  </a:lnTo>
                  <a:lnTo>
                    <a:pt x="1065" y="2352"/>
                  </a:lnTo>
                  <a:lnTo>
                    <a:pt x="1055" y="2329"/>
                  </a:lnTo>
                  <a:lnTo>
                    <a:pt x="1062" y="2326"/>
                  </a:lnTo>
                  <a:close/>
                  <a:moveTo>
                    <a:pt x="1043" y="2281"/>
                  </a:moveTo>
                  <a:lnTo>
                    <a:pt x="1052" y="2304"/>
                  </a:lnTo>
                  <a:lnTo>
                    <a:pt x="1045" y="2307"/>
                  </a:lnTo>
                  <a:lnTo>
                    <a:pt x="1035" y="2285"/>
                  </a:lnTo>
                  <a:lnTo>
                    <a:pt x="1043" y="2281"/>
                  </a:lnTo>
                  <a:close/>
                  <a:moveTo>
                    <a:pt x="1023" y="2238"/>
                  </a:moveTo>
                  <a:lnTo>
                    <a:pt x="1032" y="2260"/>
                  </a:lnTo>
                  <a:lnTo>
                    <a:pt x="1025" y="2263"/>
                  </a:lnTo>
                  <a:lnTo>
                    <a:pt x="1015" y="2242"/>
                  </a:lnTo>
                  <a:lnTo>
                    <a:pt x="1023" y="2238"/>
                  </a:lnTo>
                  <a:close/>
                  <a:moveTo>
                    <a:pt x="1003" y="2194"/>
                  </a:moveTo>
                  <a:lnTo>
                    <a:pt x="1012" y="2216"/>
                  </a:lnTo>
                  <a:lnTo>
                    <a:pt x="1006" y="2219"/>
                  </a:lnTo>
                  <a:lnTo>
                    <a:pt x="995" y="2198"/>
                  </a:lnTo>
                  <a:lnTo>
                    <a:pt x="1003" y="2194"/>
                  </a:lnTo>
                  <a:close/>
                  <a:moveTo>
                    <a:pt x="982" y="2150"/>
                  </a:moveTo>
                  <a:lnTo>
                    <a:pt x="992" y="2173"/>
                  </a:lnTo>
                  <a:lnTo>
                    <a:pt x="984" y="2175"/>
                  </a:lnTo>
                  <a:lnTo>
                    <a:pt x="975" y="2154"/>
                  </a:lnTo>
                  <a:lnTo>
                    <a:pt x="982" y="2150"/>
                  </a:lnTo>
                  <a:close/>
                  <a:moveTo>
                    <a:pt x="962" y="2107"/>
                  </a:moveTo>
                  <a:lnTo>
                    <a:pt x="972" y="2128"/>
                  </a:lnTo>
                  <a:lnTo>
                    <a:pt x="965" y="2132"/>
                  </a:lnTo>
                  <a:lnTo>
                    <a:pt x="955" y="2109"/>
                  </a:lnTo>
                  <a:lnTo>
                    <a:pt x="962" y="2107"/>
                  </a:lnTo>
                  <a:close/>
                  <a:moveTo>
                    <a:pt x="942" y="2063"/>
                  </a:moveTo>
                  <a:lnTo>
                    <a:pt x="953" y="2084"/>
                  </a:lnTo>
                  <a:lnTo>
                    <a:pt x="945" y="2088"/>
                  </a:lnTo>
                  <a:lnTo>
                    <a:pt x="935" y="2065"/>
                  </a:lnTo>
                  <a:lnTo>
                    <a:pt x="942" y="2063"/>
                  </a:lnTo>
                  <a:close/>
                  <a:moveTo>
                    <a:pt x="922" y="2019"/>
                  </a:moveTo>
                  <a:lnTo>
                    <a:pt x="933" y="2040"/>
                  </a:lnTo>
                  <a:lnTo>
                    <a:pt x="925" y="2044"/>
                  </a:lnTo>
                  <a:lnTo>
                    <a:pt x="916" y="2022"/>
                  </a:lnTo>
                  <a:lnTo>
                    <a:pt x="922" y="2019"/>
                  </a:lnTo>
                  <a:close/>
                  <a:moveTo>
                    <a:pt x="902" y="1975"/>
                  </a:moveTo>
                  <a:lnTo>
                    <a:pt x="913" y="1997"/>
                  </a:lnTo>
                  <a:lnTo>
                    <a:pt x="905" y="2001"/>
                  </a:lnTo>
                  <a:lnTo>
                    <a:pt x="896" y="1978"/>
                  </a:lnTo>
                  <a:lnTo>
                    <a:pt x="902" y="1975"/>
                  </a:lnTo>
                  <a:close/>
                  <a:moveTo>
                    <a:pt x="882" y="1930"/>
                  </a:moveTo>
                  <a:lnTo>
                    <a:pt x="893" y="1953"/>
                  </a:lnTo>
                  <a:lnTo>
                    <a:pt x="885" y="1957"/>
                  </a:lnTo>
                  <a:lnTo>
                    <a:pt x="876" y="1934"/>
                  </a:lnTo>
                  <a:lnTo>
                    <a:pt x="882" y="1930"/>
                  </a:lnTo>
                  <a:close/>
                  <a:moveTo>
                    <a:pt x="863" y="1887"/>
                  </a:moveTo>
                  <a:lnTo>
                    <a:pt x="873" y="1909"/>
                  </a:lnTo>
                  <a:lnTo>
                    <a:pt x="865" y="1912"/>
                  </a:lnTo>
                  <a:lnTo>
                    <a:pt x="856" y="1891"/>
                  </a:lnTo>
                  <a:lnTo>
                    <a:pt x="863" y="1887"/>
                  </a:lnTo>
                  <a:close/>
                  <a:moveTo>
                    <a:pt x="843" y="1843"/>
                  </a:moveTo>
                  <a:lnTo>
                    <a:pt x="853" y="1865"/>
                  </a:lnTo>
                  <a:lnTo>
                    <a:pt x="845" y="1868"/>
                  </a:lnTo>
                  <a:lnTo>
                    <a:pt x="836" y="1847"/>
                  </a:lnTo>
                  <a:lnTo>
                    <a:pt x="843" y="1843"/>
                  </a:lnTo>
                  <a:close/>
                  <a:moveTo>
                    <a:pt x="823" y="1799"/>
                  </a:moveTo>
                  <a:lnTo>
                    <a:pt x="833" y="1822"/>
                  </a:lnTo>
                  <a:lnTo>
                    <a:pt x="826" y="1824"/>
                  </a:lnTo>
                  <a:lnTo>
                    <a:pt x="816" y="1803"/>
                  </a:lnTo>
                  <a:lnTo>
                    <a:pt x="823" y="1799"/>
                  </a:lnTo>
                  <a:close/>
                  <a:moveTo>
                    <a:pt x="803" y="1755"/>
                  </a:moveTo>
                  <a:lnTo>
                    <a:pt x="814" y="1778"/>
                  </a:lnTo>
                  <a:lnTo>
                    <a:pt x="806" y="1781"/>
                  </a:lnTo>
                  <a:lnTo>
                    <a:pt x="796" y="1759"/>
                  </a:lnTo>
                  <a:lnTo>
                    <a:pt x="803" y="1755"/>
                  </a:lnTo>
                  <a:close/>
                  <a:moveTo>
                    <a:pt x="783" y="1712"/>
                  </a:moveTo>
                  <a:lnTo>
                    <a:pt x="794" y="1733"/>
                  </a:lnTo>
                  <a:lnTo>
                    <a:pt x="786" y="1737"/>
                  </a:lnTo>
                  <a:lnTo>
                    <a:pt x="777" y="1714"/>
                  </a:lnTo>
                  <a:lnTo>
                    <a:pt x="783" y="1712"/>
                  </a:lnTo>
                  <a:close/>
                  <a:moveTo>
                    <a:pt x="763" y="1668"/>
                  </a:moveTo>
                  <a:lnTo>
                    <a:pt x="773" y="1689"/>
                  </a:lnTo>
                  <a:lnTo>
                    <a:pt x="766" y="1693"/>
                  </a:lnTo>
                  <a:lnTo>
                    <a:pt x="755" y="1671"/>
                  </a:lnTo>
                  <a:lnTo>
                    <a:pt x="763" y="1668"/>
                  </a:lnTo>
                  <a:close/>
                  <a:moveTo>
                    <a:pt x="743" y="1624"/>
                  </a:moveTo>
                  <a:lnTo>
                    <a:pt x="753" y="1646"/>
                  </a:lnTo>
                  <a:lnTo>
                    <a:pt x="746" y="1650"/>
                  </a:lnTo>
                  <a:lnTo>
                    <a:pt x="736" y="1627"/>
                  </a:lnTo>
                  <a:lnTo>
                    <a:pt x="743" y="1624"/>
                  </a:lnTo>
                  <a:close/>
                  <a:moveTo>
                    <a:pt x="724" y="1581"/>
                  </a:moveTo>
                  <a:lnTo>
                    <a:pt x="733" y="1602"/>
                  </a:lnTo>
                  <a:lnTo>
                    <a:pt x="726" y="1606"/>
                  </a:lnTo>
                  <a:lnTo>
                    <a:pt x="716" y="1583"/>
                  </a:lnTo>
                  <a:lnTo>
                    <a:pt x="724" y="1581"/>
                  </a:lnTo>
                  <a:close/>
                  <a:moveTo>
                    <a:pt x="704" y="1536"/>
                  </a:moveTo>
                  <a:lnTo>
                    <a:pt x="713" y="1558"/>
                  </a:lnTo>
                  <a:lnTo>
                    <a:pt x="706" y="1561"/>
                  </a:lnTo>
                  <a:lnTo>
                    <a:pt x="696" y="1540"/>
                  </a:lnTo>
                  <a:lnTo>
                    <a:pt x="704" y="1536"/>
                  </a:lnTo>
                  <a:close/>
                  <a:moveTo>
                    <a:pt x="684" y="1492"/>
                  </a:moveTo>
                  <a:lnTo>
                    <a:pt x="693" y="1514"/>
                  </a:lnTo>
                  <a:lnTo>
                    <a:pt x="687" y="1517"/>
                  </a:lnTo>
                  <a:lnTo>
                    <a:pt x="676" y="1496"/>
                  </a:lnTo>
                  <a:lnTo>
                    <a:pt x="684" y="1492"/>
                  </a:lnTo>
                  <a:close/>
                  <a:moveTo>
                    <a:pt x="664" y="1448"/>
                  </a:moveTo>
                  <a:lnTo>
                    <a:pt x="673" y="1471"/>
                  </a:lnTo>
                  <a:lnTo>
                    <a:pt x="667" y="1473"/>
                  </a:lnTo>
                  <a:lnTo>
                    <a:pt x="656" y="1452"/>
                  </a:lnTo>
                  <a:lnTo>
                    <a:pt x="664" y="1448"/>
                  </a:lnTo>
                  <a:close/>
                  <a:moveTo>
                    <a:pt x="644" y="1404"/>
                  </a:moveTo>
                  <a:lnTo>
                    <a:pt x="653" y="1427"/>
                  </a:lnTo>
                  <a:lnTo>
                    <a:pt x="647" y="1430"/>
                  </a:lnTo>
                  <a:lnTo>
                    <a:pt x="636" y="1408"/>
                  </a:lnTo>
                  <a:lnTo>
                    <a:pt x="644" y="1404"/>
                  </a:lnTo>
                  <a:close/>
                  <a:moveTo>
                    <a:pt x="624" y="1361"/>
                  </a:moveTo>
                  <a:lnTo>
                    <a:pt x="634" y="1383"/>
                  </a:lnTo>
                  <a:lnTo>
                    <a:pt x="627" y="1386"/>
                  </a:lnTo>
                  <a:lnTo>
                    <a:pt x="616" y="1363"/>
                  </a:lnTo>
                  <a:lnTo>
                    <a:pt x="624" y="1361"/>
                  </a:lnTo>
                  <a:close/>
                  <a:moveTo>
                    <a:pt x="604" y="1317"/>
                  </a:moveTo>
                  <a:lnTo>
                    <a:pt x="614" y="1338"/>
                  </a:lnTo>
                  <a:lnTo>
                    <a:pt x="607" y="1342"/>
                  </a:lnTo>
                  <a:lnTo>
                    <a:pt x="597" y="1320"/>
                  </a:lnTo>
                  <a:lnTo>
                    <a:pt x="604" y="1317"/>
                  </a:lnTo>
                  <a:close/>
                  <a:moveTo>
                    <a:pt x="585" y="1273"/>
                  </a:moveTo>
                  <a:lnTo>
                    <a:pt x="594" y="1294"/>
                  </a:lnTo>
                  <a:lnTo>
                    <a:pt x="587" y="1298"/>
                  </a:lnTo>
                  <a:lnTo>
                    <a:pt x="577" y="1276"/>
                  </a:lnTo>
                  <a:lnTo>
                    <a:pt x="585" y="1273"/>
                  </a:lnTo>
                  <a:close/>
                  <a:moveTo>
                    <a:pt x="565" y="1230"/>
                  </a:moveTo>
                  <a:lnTo>
                    <a:pt x="574" y="1251"/>
                  </a:lnTo>
                  <a:lnTo>
                    <a:pt x="567" y="1255"/>
                  </a:lnTo>
                  <a:lnTo>
                    <a:pt x="557" y="1232"/>
                  </a:lnTo>
                  <a:lnTo>
                    <a:pt x="565" y="1230"/>
                  </a:lnTo>
                  <a:close/>
                  <a:moveTo>
                    <a:pt x="544" y="1186"/>
                  </a:moveTo>
                  <a:lnTo>
                    <a:pt x="554" y="1207"/>
                  </a:lnTo>
                  <a:lnTo>
                    <a:pt x="546" y="1211"/>
                  </a:lnTo>
                  <a:lnTo>
                    <a:pt x="537" y="1188"/>
                  </a:lnTo>
                  <a:lnTo>
                    <a:pt x="544" y="1186"/>
                  </a:lnTo>
                  <a:close/>
                  <a:moveTo>
                    <a:pt x="524" y="1141"/>
                  </a:moveTo>
                  <a:lnTo>
                    <a:pt x="534" y="1163"/>
                  </a:lnTo>
                  <a:lnTo>
                    <a:pt x="526" y="1166"/>
                  </a:lnTo>
                  <a:lnTo>
                    <a:pt x="517" y="1145"/>
                  </a:lnTo>
                  <a:lnTo>
                    <a:pt x="524" y="1141"/>
                  </a:lnTo>
                  <a:close/>
                  <a:moveTo>
                    <a:pt x="504" y="1097"/>
                  </a:moveTo>
                  <a:lnTo>
                    <a:pt x="514" y="1120"/>
                  </a:lnTo>
                  <a:lnTo>
                    <a:pt x="507" y="1122"/>
                  </a:lnTo>
                  <a:lnTo>
                    <a:pt x="497" y="1101"/>
                  </a:lnTo>
                  <a:lnTo>
                    <a:pt x="504" y="1097"/>
                  </a:lnTo>
                  <a:close/>
                  <a:moveTo>
                    <a:pt x="484" y="1053"/>
                  </a:moveTo>
                  <a:lnTo>
                    <a:pt x="495" y="1076"/>
                  </a:lnTo>
                  <a:lnTo>
                    <a:pt x="487" y="1079"/>
                  </a:lnTo>
                  <a:lnTo>
                    <a:pt x="477" y="1057"/>
                  </a:lnTo>
                  <a:lnTo>
                    <a:pt x="484" y="1053"/>
                  </a:lnTo>
                  <a:close/>
                  <a:moveTo>
                    <a:pt x="464" y="1010"/>
                  </a:moveTo>
                  <a:lnTo>
                    <a:pt x="475" y="1032"/>
                  </a:lnTo>
                  <a:lnTo>
                    <a:pt x="467" y="1035"/>
                  </a:lnTo>
                  <a:lnTo>
                    <a:pt x="458" y="1014"/>
                  </a:lnTo>
                  <a:lnTo>
                    <a:pt x="464" y="1010"/>
                  </a:lnTo>
                  <a:close/>
                  <a:moveTo>
                    <a:pt x="444" y="966"/>
                  </a:moveTo>
                  <a:lnTo>
                    <a:pt x="455" y="987"/>
                  </a:lnTo>
                  <a:lnTo>
                    <a:pt x="447" y="991"/>
                  </a:lnTo>
                  <a:lnTo>
                    <a:pt x="438" y="969"/>
                  </a:lnTo>
                  <a:lnTo>
                    <a:pt x="444" y="966"/>
                  </a:lnTo>
                  <a:close/>
                  <a:moveTo>
                    <a:pt x="424" y="922"/>
                  </a:moveTo>
                  <a:lnTo>
                    <a:pt x="435" y="943"/>
                  </a:lnTo>
                  <a:lnTo>
                    <a:pt x="427" y="947"/>
                  </a:lnTo>
                  <a:lnTo>
                    <a:pt x="418" y="925"/>
                  </a:lnTo>
                  <a:lnTo>
                    <a:pt x="424" y="922"/>
                  </a:lnTo>
                  <a:close/>
                  <a:moveTo>
                    <a:pt x="405" y="879"/>
                  </a:moveTo>
                  <a:lnTo>
                    <a:pt x="415" y="900"/>
                  </a:lnTo>
                  <a:lnTo>
                    <a:pt x="407" y="904"/>
                  </a:lnTo>
                  <a:lnTo>
                    <a:pt x="398" y="881"/>
                  </a:lnTo>
                  <a:lnTo>
                    <a:pt x="405" y="879"/>
                  </a:lnTo>
                  <a:close/>
                  <a:moveTo>
                    <a:pt x="385" y="835"/>
                  </a:moveTo>
                  <a:lnTo>
                    <a:pt x="395" y="856"/>
                  </a:lnTo>
                  <a:lnTo>
                    <a:pt x="387" y="860"/>
                  </a:lnTo>
                  <a:lnTo>
                    <a:pt x="378" y="837"/>
                  </a:lnTo>
                  <a:lnTo>
                    <a:pt x="385" y="835"/>
                  </a:lnTo>
                  <a:close/>
                  <a:moveTo>
                    <a:pt x="365" y="790"/>
                  </a:moveTo>
                  <a:lnTo>
                    <a:pt x="375" y="812"/>
                  </a:lnTo>
                  <a:lnTo>
                    <a:pt x="368" y="816"/>
                  </a:lnTo>
                  <a:lnTo>
                    <a:pt x="358" y="794"/>
                  </a:lnTo>
                  <a:lnTo>
                    <a:pt x="365" y="790"/>
                  </a:lnTo>
                  <a:close/>
                  <a:moveTo>
                    <a:pt x="345" y="746"/>
                  </a:moveTo>
                  <a:lnTo>
                    <a:pt x="356" y="769"/>
                  </a:lnTo>
                  <a:lnTo>
                    <a:pt x="348" y="771"/>
                  </a:lnTo>
                  <a:lnTo>
                    <a:pt x="338" y="750"/>
                  </a:lnTo>
                  <a:lnTo>
                    <a:pt x="345" y="746"/>
                  </a:lnTo>
                  <a:close/>
                  <a:moveTo>
                    <a:pt x="325" y="702"/>
                  </a:moveTo>
                  <a:lnTo>
                    <a:pt x="336" y="725"/>
                  </a:lnTo>
                  <a:lnTo>
                    <a:pt x="328" y="727"/>
                  </a:lnTo>
                  <a:lnTo>
                    <a:pt x="317" y="706"/>
                  </a:lnTo>
                  <a:lnTo>
                    <a:pt x="325" y="702"/>
                  </a:lnTo>
                  <a:close/>
                  <a:moveTo>
                    <a:pt x="305" y="659"/>
                  </a:moveTo>
                  <a:lnTo>
                    <a:pt x="315" y="681"/>
                  </a:lnTo>
                  <a:lnTo>
                    <a:pt x="308" y="684"/>
                  </a:lnTo>
                  <a:lnTo>
                    <a:pt x="297" y="663"/>
                  </a:lnTo>
                  <a:lnTo>
                    <a:pt x="305" y="659"/>
                  </a:lnTo>
                  <a:close/>
                  <a:moveTo>
                    <a:pt x="285" y="615"/>
                  </a:moveTo>
                  <a:lnTo>
                    <a:pt x="295" y="637"/>
                  </a:lnTo>
                  <a:lnTo>
                    <a:pt x="288" y="640"/>
                  </a:lnTo>
                  <a:lnTo>
                    <a:pt x="278" y="619"/>
                  </a:lnTo>
                  <a:lnTo>
                    <a:pt x="285" y="615"/>
                  </a:lnTo>
                  <a:close/>
                  <a:moveTo>
                    <a:pt x="266" y="571"/>
                  </a:moveTo>
                  <a:lnTo>
                    <a:pt x="275" y="592"/>
                  </a:lnTo>
                  <a:lnTo>
                    <a:pt x="268" y="596"/>
                  </a:lnTo>
                  <a:lnTo>
                    <a:pt x="258" y="574"/>
                  </a:lnTo>
                  <a:lnTo>
                    <a:pt x="266" y="571"/>
                  </a:lnTo>
                  <a:close/>
                  <a:moveTo>
                    <a:pt x="246" y="527"/>
                  </a:moveTo>
                  <a:lnTo>
                    <a:pt x="255" y="549"/>
                  </a:lnTo>
                  <a:lnTo>
                    <a:pt x="248" y="553"/>
                  </a:lnTo>
                  <a:lnTo>
                    <a:pt x="238" y="530"/>
                  </a:lnTo>
                  <a:lnTo>
                    <a:pt x="246" y="527"/>
                  </a:lnTo>
                  <a:close/>
                  <a:moveTo>
                    <a:pt x="226" y="484"/>
                  </a:moveTo>
                  <a:lnTo>
                    <a:pt x="235" y="505"/>
                  </a:lnTo>
                  <a:lnTo>
                    <a:pt x="229" y="509"/>
                  </a:lnTo>
                  <a:lnTo>
                    <a:pt x="218" y="486"/>
                  </a:lnTo>
                  <a:lnTo>
                    <a:pt x="226" y="484"/>
                  </a:lnTo>
                  <a:close/>
                  <a:moveTo>
                    <a:pt x="206" y="440"/>
                  </a:moveTo>
                  <a:lnTo>
                    <a:pt x="215" y="461"/>
                  </a:lnTo>
                  <a:lnTo>
                    <a:pt x="209" y="465"/>
                  </a:lnTo>
                  <a:lnTo>
                    <a:pt x="198" y="443"/>
                  </a:lnTo>
                  <a:lnTo>
                    <a:pt x="206" y="440"/>
                  </a:lnTo>
                  <a:close/>
                  <a:moveTo>
                    <a:pt x="186" y="395"/>
                  </a:moveTo>
                  <a:lnTo>
                    <a:pt x="195" y="418"/>
                  </a:lnTo>
                  <a:lnTo>
                    <a:pt x="189" y="420"/>
                  </a:lnTo>
                  <a:lnTo>
                    <a:pt x="178" y="399"/>
                  </a:lnTo>
                  <a:lnTo>
                    <a:pt x="186" y="395"/>
                  </a:lnTo>
                  <a:close/>
                  <a:moveTo>
                    <a:pt x="166" y="351"/>
                  </a:moveTo>
                  <a:lnTo>
                    <a:pt x="176" y="374"/>
                  </a:lnTo>
                  <a:lnTo>
                    <a:pt x="169" y="376"/>
                  </a:lnTo>
                  <a:lnTo>
                    <a:pt x="158" y="355"/>
                  </a:lnTo>
                  <a:lnTo>
                    <a:pt x="166" y="351"/>
                  </a:lnTo>
                  <a:close/>
                  <a:moveTo>
                    <a:pt x="147" y="308"/>
                  </a:moveTo>
                  <a:lnTo>
                    <a:pt x="156" y="330"/>
                  </a:lnTo>
                  <a:lnTo>
                    <a:pt x="149" y="333"/>
                  </a:lnTo>
                  <a:lnTo>
                    <a:pt x="139" y="312"/>
                  </a:lnTo>
                  <a:lnTo>
                    <a:pt x="147" y="308"/>
                  </a:lnTo>
                  <a:close/>
                  <a:moveTo>
                    <a:pt x="127" y="264"/>
                  </a:moveTo>
                  <a:lnTo>
                    <a:pt x="136" y="286"/>
                  </a:lnTo>
                  <a:lnTo>
                    <a:pt x="129" y="289"/>
                  </a:lnTo>
                  <a:lnTo>
                    <a:pt x="119" y="268"/>
                  </a:lnTo>
                  <a:lnTo>
                    <a:pt x="127" y="264"/>
                  </a:lnTo>
                  <a:close/>
                  <a:moveTo>
                    <a:pt x="105" y="220"/>
                  </a:moveTo>
                  <a:lnTo>
                    <a:pt x="116" y="243"/>
                  </a:lnTo>
                  <a:lnTo>
                    <a:pt x="109" y="245"/>
                  </a:lnTo>
                  <a:lnTo>
                    <a:pt x="99" y="223"/>
                  </a:lnTo>
                  <a:lnTo>
                    <a:pt x="105" y="220"/>
                  </a:lnTo>
                  <a:close/>
                  <a:moveTo>
                    <a:pt x="86" y="176"/>
                  </a:moveTo>
                  <a:lnTo>
                    <a:pt x="96" y="198"/>
                  </a:lnTo>
                  <a:lnTo>
                    <a:pt x="88" y="202"/>
                  </a:lnTo>
                  <a:lnTo>
                    <a:pt x="79" y="179"/>
                  </a:lnTo>
                  <a:lnTo>
                    <a:pt x="86" y="176"/>
                  </a:lnTo>
                  <a:close/>
                  <a:moveTo>
                    <a:pt x="66" y="133"/>
                  </a:moveTo>
                  <a:lnTo>
                    <a:pt x="76" y="154"/>
                  </a:lnTo>
                  <a:lnTo>
                    <a:pt x="68" y="158"/>
                  </a:lnTo>
                  <a:lnTo>
                    <a:pt x="59" y="135"/>
                  </a:lnTo>
                  <a:lnTo>
                    <a:pt x="66" y="133"/>
                  </a:lnTo>
                  <a:close/>
                  <a:moveTo>
                    <a:pt x="46" y="89"/>
                  </a:moveTo>
                  <a:lnTo>
                    <a:pt x="56" y="110"/>
                  </a:lnTo>
                  <a:lnTo>
                    <a:pt x="49" y="114"/>
                  </a:lnTo>
                  <a:lnTo>
                    <a:pt x="39" y="92"/>
                  </a:lnTo>
                  <a:lnTo>
                    <a:pt x="46" y="89"/>
                  </a:lnTo>
                  <a:close/>
                  <a:moveTo>
                    <a:pt x="26" y="45"/>
                  </a:moveTo>
                  <a:lnTo>
                    <a:pt x="37" y="66"/>
                  </a:lnTo>
                  <a:lnTo>
                    <a:pt x="29" y="70"/>
                  </a:lnTo>
                  <a:lnTo>
                    <a:pt x="19" y="48"/>
                  </a:lnTo>
                  <a:lnTo>
                    <a:pt x="26" y="45"/>
                  </a:lnTo>
                  <a:close/>
                  <a:moveTo>
                    <a:pt x="6" y="0"/>
                  </a:moveTo>
                  <a:lnTo>
                    <a:pt x="17" y="23"/>
                  </a:lnTo>
                  <a:lnTo>
                    <a:pt x="9" y="25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grpSp>
          <p:nvGrpSpPr>
            <p:cNvPr id="134" name="群組 133"/>
            <p:cNvGrpSpPr/>
            <p:nvPr/>
          </p:nvGrpSpPr>
          <p:grpSpPr>
            <a:xfrm>
              <a:off x="3645701" y="4369789"/>
              <a:ext cx="835851" cy="792230"/>
              <a:chOff x="3564885" y="4262725"/>
              <a:chExt cx="835851" cy="792230"/>
            </a:xfrm>
          </p:grpSpPr>
          <p:sp>
            <p:nvSpPr>
              <p:cNvPr id="143" name="Freeform 106"/>
              <p:cNvSpPr/>
              <p:nvPr/>
            </p:nvSpPr>
            <p:spPr bwMode="auto">
              <a:xfrm>
                <a:off x="3903828" y="4562268"/>
                <a:ext cx="102923" cy="259370"/>
              </a:xfrm>
              <a:custGeom>
                <a:avLst/>
                <a:gdLst>
                  <a:gd name="T0" fmla="*/ 35 w 55"/>
                  <a:gd name="T1" fmla="*/ 0 h 148"/>
                  <a:gd name="T2" fmla="*/ 55 w 55"/>
                  <a:gd name="T3" fmla="*/ 0 h 148"/>
                  <a:gd name="T4" fmla="*/ 53 w 55"/>
                  <a:gd name="T5" fmla="*/ 148 h 148"/>
                  <a:gd name="T6" fmla="*/ 32 w 55"/>
                  <a:gd name="T7" fmla="*/ 147 h 148"/>
                  <a:gd name="T8" fmla="*/ 33 w 55"/>
                  <a:gd name="T9" fmla="*/ 18 h 148"/>
                  <a:gd name="T10" fmla="*/ 33 w 55"/>
                  <a:gd name="T11" fmla="*/ 18 h 148"/>
                  <a:gd name="T12" fmla="*/ 4 w 55"/>
                  <a:gd name="T13" fmla="*/ 32 h 148"/>
                  <a:gd name="T14" fmla="*/ 0 w 55"/>
                  <a:gd name="T15" fmla="*/ 17 h 148"/>
                  <a:gd name="T16" fmla="*/ 35 w 55"/>
                  <a:gd name="T1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48">
                    <a:moveTo>
                      <a:pt x="35" y="0"/>
                    </a:moveTo>
                    <a:lnTo>
                      <a:pt x="55" y="0"/>
                    </a:lnTo>
                    <a:lnTo>
                      <a:pt x="53" y="148"/>
                    </a:lnTo>
                    <a:lnTo>
                      <a:pt x="32" y="147"/>
                    </a:lnTo>
                    <a:lnTo>
                      <a:pt x="33" y="18"/>
                    </a:lnTo>
                    <a:lnTo>
                      <a:pt x="33" y="18"/>
                    </a:lnTo>
                    <a:lnTo>
                      <a:pt x="4" y="32"/>
                    </a:lnTo>
                    <a:lnTo>
                      <a:pt x="0" y="17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4" name="Freeform 54"/>
              <p:cNvSpPr>
                <a:spLocks noEditPoints="1"/>
              </p:cNvSpPr>
              <p:nvPr/>
            </p:nvSpPr>
            <p:spPr bwMode="auto">
              <a:xfrm rot="1179226">
                <a:off x="3618525" y="4262725"/>
                <a:ext cx="782211" cy="736049"/>
              </a:xfrm>
              <a:custGeom>
                <a:avLst/>
                <a:gdLst>
                  <a:gd name="T0" fmla="*/ 299 w 418"/>
                  <a:gd name="T1" fmla="*/ 340 h 420"/>
                  <a:gd name="T2" fmla="*/ 322 w 418"/>
                  <a:gd name="T3" fmla="*/ 351 h 420"/>
                  <a:gd name="T4" fmla="*/ 270 w 418"/>
                  <a:gd name="T5" fmla="*/ 301 h 420"/>
                  <a:gd name="T6" fmla="*/ 282 w 418"/>
                  <a:gd name="T7" fmla="*/ 323 h 420"/>
                  <a:gd name="T8" fmla="*/ 270 w 418"/>
                  <a:gd name="T9" fmla="*/ 301 h 420"/>
                  <a:gd name="T10" fmla="*/ 230 w 418"/>
                  <a:gd name="T11" fmla="*/ 273 h 420"/>
                  <a:gd name="T12" fmla="*/ 253 w 418"/>
                  <a:gd name="T13" fmla="*/ 285 h 420"/>
                  <a:gd name="T14" fmla="*/ 201 w 418"/>
                  <a:gd name="T15" fmla="*/ 234 h 420"/>
                  <a:gd name="T16" fmla="*/ 213 w 418"/>
                  <a:gd name="T17" fmla="*/ 257 h 420"/>
                  <a:gd name="T18" fmla="*/ 201 w 418"/>
                  <a:gd name="T19" fmla="*/ 234 h 420"/>
                  <a:gd name="T20" fmla="*/ 162 w 418"/>
                  <a:gd name="T21" fmla="*/ 207 h 420"/>
                  <a:gd name="T22" fmla="*/ 184 w 418"/>
                  <a:gd name="T23" fmla="*/ 217 h 420"/>
                  <a:gd name="T24" fmla="*/ 132 w 418"/>
                  <a:gd name="T25" fmla="*/ 168 h 420"/>
                  <a:gd name="T26" fmla="*/ 143 w 418"/>
                  <a:gd name="T27" fmla="*/ 191 h 420"/>
                  <a:gd name="T28" fmla="*/ 132 w 418"/>
                  <a:gd name="T29" fmla="*/ 168 h 420"/>
                  <a:gd name="T30" fmla="*/ 91 w 418"/>
                  <a:gd name="T31" fmla="*/ 140 h 420"/>
                  <a:gd name="T32" fmla="*/ 115 w 418"/>
                  <a:gd name="T33" fmla="*/ 151 h 420"/>
                  <a:gd name="T34" fmla="*/ 62 w 418"/>
                  <a:gd name="T35" fmla="*/ 101 h 420"/>
                  <a:gd name="T36" fmla="*/ 74 w 418"/>
                  <a:gd name="T37" fmla="*/ 123 h 420"/>
                  <a:gd name="T38" fmla="*/ 62 w 418"/>
                  <a:gd name="T39" fmla="*/ 101 h 420"/>
                  <a:gd name="T40" fmla="*/ 240 w 418"/>
                  <a:gd name="T41" fmla="*/ 3 h 420"/>
                  <a:gd name="T42" fmla="*/ 301 w 418"/>
                  <a:gd name="T43" fmla="*/ 21 h 420"/>
                  <a:gd name="T44" fmla="*/ 355 w 418"/>
                  <a:gd name="T45" fmla="*/ 58 h 420"/>
                  <a:gd name="T46" fmla="*/ 398 w 418"/>
                  <a:gd name="T47" fmla="*/ 119 h 420"/>
                  <a:gd name="T48" fmla="*/ 417 w 418"/>
                  <a:gd name="T49" fmla="*/ 188 h 420"/>
                  <a:gd name="T50" fmla="*/ 413 w 418"/>
                  <a:gd name="T51" fmla="*/ 260 h 420"/>
                  <a:gd name="T52" fmla="*/ 384 w 418"/>
                  <a:gd name="T53" fmla="*/ 326 h 420"/>
                  <a:gd name="T54" fmla="*/ 352 w 418"/>
                  <a:gd name="T55" fmla="*/ 364 h 420"/>
                  <a:gd name="T56" fmla="*/ 339 w 418"/>
                  <a:gd name="T57" fmla="*/ 367 h 420"/>
                  <a:gd name="T58" fmla="*/ 338 w 418"/>
                  <a:gd name="T59" fmla="*/ 376 h 420"/>
                  <a:gd name="T60" fmla="*/ 275 w 418"/>
                  <a:gd name="T61" fmla="*/ 409 h 420"/>
                  <a:gd name="T62" fmla="*/ 209 w 418"/>
                  <a:gd name="T63" fmla="*/ 420 h 420"/>
                  <a:gd name="T64" fmla="*/ 147 w 418"/>
                  <a:gd name="T65" fmla="*/ 411 h 420"/>
                  <a:gd name="T66" fmla="*/ 89 w 418"/>
                  <a:gd name="T67" fmla="*/ 383 h 420"/>
                  <a:gd name="T68" fmla="*/ 38 w 418"/>
                  <a:gd name="T69" fmla="*/ 333 h 420"/>
                  <a:gd name="T70" fmla="*/ 5 w 418"/>
                  <a:gd name="T71" fmla="*/ 265 h 420"/>
                  <a:gd name="T72" fmla="*/ 0 w 418"/>
                  <a:gd name="T73" fmla="*/ 192 h 420"/>
                  <a:gd name="T74" fmla="*/ 19 w 418"/>
                  <a:gd name="T75" fmla="*/ 121 h 420"/>
                  <a:gd name="T76" fmla="*/ 40 w 418"/>
                  <a:gd name="T77" fmla="*/ 90 h 420"/>
                  <a:gd name="T78" fmla="*/ 42 w 418"/>
                  <a:gd name="T79" fmla="*/ 82 h 420"/>
                  <a:gd name="T80" fmla="*/ 57 w 418"/>
                  <a:gd name="T81" fmla="*/ 65 h 420"/>
                  <a:gd name="T82" fmla="*/ 113 w 418"/>
                  <a:gd name="T83" fmla="*/ 24 h 420"/>
                  <a:gd name="T84" fmla="*/ 176 w 418"/>
                  <a:gd name="T85" fmla="*/ 3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8" h="420">
                    <a:moveTo>
                      <a:pt x="305" y="334"/>
                    </a:moveTo>
                    <a:lnTo>
                      <a:pt x="299" y="340"/>
                    </a:lnTo>
                    <a:lnTo>
                      <a:pt x="316" y="356"/>
                    </a:lnTo>
                    <a:lnTo>
                      <a:pt x="322" y="351"/>
                    </a:lnTo>
                    <a:lnTo>
                      <a:pt x="305" y="334"/>
                    </a:lnTo>
                    <a:close/>
                    <a:moveTo>
                      <a:pt x="270" y="301"/>
                    </a:moveTo>
                    <a:lnTo>
                      <a:pt x="265" y="307"/>
                    </a:lnTo>
                    <a:lnTo>
                      <a:pt x="282" y="323"/>
                    </a:lnTo>
                    <a:lnTo>
                      <a:pt x="287" y="318"/>
                    </a:lnTo>
                    <a:lnTo>
                      <a:pt x="270" y="301"/>
                    </a:lnTo>
                    <a:close/>
                    <a:moveTo>
                      <a:pt x="236" y="268"/>
                    </a:moveTo>
                    <a:lnTo>
                      <a:pt x="230" y="273"/>
                    </a:lnTo>
                    <a:lnTo>
                      <a:pt x="248" y="290"/>
                    </a:lnTo>
                    <a:lnTo>
                      <a:pt x="253" y="285"/>
                    </a:lnTo>
                    <a:lnTo>
                      <a:pt x="236" y="268"/>
                    </a:lnTo>
                    <a:close/>
                    <a:moveTo>
                      <a:pt x="201" y="234"/>
                    </a:moveTo>
                    <a:lnTo>
                      <a:pt x="196" y="240"/>
                    </a:lnTo>
                    <a:lnTo>
                      <a:pt x="213" y="257"/>
                    </a:lnTo>
                    <a:lnTo>
                      <a:pt x="218" y="252"/>
                    </a:lnTo>
                    <a:lnTo>
                      <a:pt x="201" y="234"/>
                    </a:lnTo>
                    <a:close/>
                    <a:moveTo>
                      <a:pt x="167" y="201"/>
                    </a:moveTo>
                    <a:lnTo>
                      <a:pt x="162" y="207"/>
                    </a:lnTo>
                    <a:lnTo>
                      <a:pt x="179" y="224"/>
                    </a:lnTo>
                    <a:lnTo>
                      <a:pt x="184" y="217"/>
                    </a:lnTo>
                    <a:lnTo>
                      <a:pt x="167" y="201"/>
                    </a:lnTo>
                    <a:close/>
                    <a:moveTo>
                      <a:pt x="132" y="168"/>
                    </a:moveTo>
                    <a:lnTo>
                      <a:pt x="126" y="174"/>
                    </a:lnTo>
                    <a:lnTo>
                      <a:pt x="143" y="191"/>
                    </a:lnTo>
                    <a:lnTo>
                      <a:pt x="150" y="184"/>
                    </a:lnTo>
                    <a:lnTo>
                      <a:pt x="132" y="168"/>
                    </a:lnTo>
                    <a:close/>
                    <a:moveTo>
                      <a:pt x="97" y="135"/>
                    </a:moveTo>
                    <a:lnTo>
                      <a:pt x="91" y="140"/>
                    </a:lnTo>
                    <a:lnTo>
                      <a:pt x="109" y="158"/>
                    </a:lnTo>
                    <a:lnTo>
                      <a:pt x="115" y="151"/>
                    </a:lnTo>
                    <a:lnTo>
                      <a:pt x="97" y="135"/>
                    </a:lnTo>
                    <a:close/>
                    <a:moveTo>
                      <a:pt x="62" y="101"/>
                    </a:moveTo>
                    <a:lnTo>
                      <a:pt x="57" y="107"/>
                    </a:lnTo>
                    <a:lnTo>
                      <a:pt x="74" y="123"/>
                    </a:lnTo>
                    <a:lnTo>
                      <a:pt x="79" y="118"/>
                    </a:lnTo>
                    <a:lnTo>
                      <a:pt x="62" y="101"/>
                    </a:lnTo>
                    <a:close/>
                    <a:moveTo>
                      <a:pt x="209" y="0"/>
                    </a:moveTo>
                    <a:lnTo>
                      <a:pt x="240" y="3"/>
                    </a:lnTo>
                    <a:lnTo>
                      <a:pt x="271" y="9"/>
                    </a:lnTo>
                    <a:lnTo>
                      <a:pt x="301" y="21"/>
                    </a:lnTo>
                    <a:lnTo>
                      <a:pt x="328" y="37"/>
                    </a:lnTo>
                    <a:lnTo>
                      <a:pt x="355" y="58"/>
                    </a:lnTo>
                    <a:lnTo>
                      <a:pt x="379" y="87"/>
                    </a:lnTo>
                    <a:lnTo>
                      <a:pt x="398" y="119"/>
                    </a:lnTo>
                    <a:lnTo>
                      <a:pt x="410" y="152"/>
                    </a:lnTo>
                    <a:lnTo>
                      <a:pt x="417" y="188"/>
                    </a:lnTo>
                    <a:lnTo>
                      <a:pt x="418" y="224"/>
                    </a:lnTo>
                    <a:lnTo>
                      <a:pt x="413" y="260"/>
                    </a:lnTo>
                    <a:lnTo>
                      <a:pt x="401" y="294"/>
                    </a:lnTo>
                    <a:lnTo>
                      <a:pt x="384" y="326"/>
                    </a:lnTo>
                    <a:lnTo>
                      <a:pt x="360" y="356"/>
                    </a:lnTo>
                    <a:lnTo>
                      <a:pt x="352" y="364"/>
                    </a:lnTo>
                    <a:lnTo>
                      <a:pt x="343" y="371"/>
                    </a:lnTo>
                    <a:lnTo>
                      <a:pt x="339" y="367"/>
                    </a:lnTo>
                    <a:lnTo>
                      <a:pt x="334" y="374"/>
                    </a:lnTo>
                    <a:lnTo>
                      <a:pt x="338" y="376"/>
                    </a:lnTo>
                    <a:lnTo>
                      <a:pt x="307" y="396"/>
                    </a:lnTo>
                    <a:lnTo>
                      <a:pt x="275" y="409"/>
                    </a:lnTo>
                    <a:lnTo>
                      <a:pt x="242" y="417"/>
                    </a:lnTo>
                    <a:lnTo>
                      <a:pt x="209" y="420"/>
                    </a:lnTo>
                    <a:lnTo>
                      <a:pt x="177" y="419"/>
                    </a:lnTo>
                    <a:lnTo>
                      <a:pt x="147" y="411"/>
                    </a:lnTo>
                    <a:lnTo>
                      <a:pt x="117" y="399"/>
                    </a:lnTo>
                    <a:lnTo>
                      <a:pt x="89" y="383"/>
                    </a:lnTo>
                    <a:lnTo>
                      <a:pt x="64" y="362"/>
                    </a:lnTo>
                    <a:lnTo>
                      <a:pt x="38" y="333"/>
                    </a:lnTo>
                    <a:lnTo>
                      <a:pt x="19" y="299"/>
                    </a:lnTo>
                    <a:lnTo>
                      <a:pt x="5" y="265"/>
                    </a:lnTo>
                    <a:lnTo>
                      <a:pt x="0" y="229"/>
                    </a:lnTo>
                    <a:lnTo>
                      <a:pt x="0" y="192"/>
                    </a:lnTo>
                    <a:lnTo>
                      <a:pt x="5" y="156"/>
                    </a:lnTo>
                    <a:lnTo>
                      <a:pt x="19" y="121"/>
                    </a:lnTo>
                    <a:lnTo>
                      <a:pt x="37" y="89"/>
                    </a:lnTo>
                    <a:lnTo>
                      <a:pt x="40" y="90"/>
                    </a:lnTo>
                    <a:lnTo>
                      <a:pt x="45" y="85"/>
                    </a:lnTo>
                    <a:lnTo>
                      <a:pt x="42" y="82"/>
                    </a:lnTo>
                    <a:lnTo>
                      <a:pt x="49" y="73"/>
                    </a:lnTo>
                    <a:lnTo>
                      <a:pt x="57" y="65"/>
                    </a:lnTo>
                    <a:lnTo>
                      <a:pt x="83" y="41"/>
                    </a:lnTo>
                    <a:lnTo>
                      <a:pt x="113" y="24"/>
                    </a:lnTo>
                    <a:lnTo>
                      <a:pt x="143" y="11"/>
                    </a:lnTo>
                    <a:lnTo>
                      <a:pt x="176" y="3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A7BCC9"/>
              </a:solidFill>
              <a:ln w="0">
                <a:solidFill>
                  <a:srgbClr val="A7BCC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5" name="Freeform 64"/>
              <p:cNvSpPr/>
              <p:nvPr/>
            </p:nvSpPr>
            <p:spPr bwMode="auto">
              <a:xfrm rot="18929565">
                <a:off x="3564885" y="4320657"/>
                <a:ext cx="782211" cy="734298"/>
              </a:xfrm>
              <a:custGeom>
                <a:avLst/>
                <a:gdLst>
                  <a:gd name="T0" fmla="*/ 222 w 418"/>
                  <a:gd name="T1" fmla="*/ 0 h 419"/>
                  <a:gd name="T2" fmla="*/ 258 w 418"/>
                  <a:gd name="T3" fmla="*/ 6 h 419"/>
                  <a:gd name="T4" fmla="*/ 292 w 418"/>
                  <a:gd name="T5" fmla="*/ 18 h 419"/>
                  <a:gd name="T6" fmla="*/ 324 w 418"/>
                  <a:gd name="T7" fmla="*/ 35 h 419"/>
                  <a:gd name="T8" fmla="*/ 354 w 418"/>
                  <a:gd name="T9" fmla="*/ 59 h 419"/>
                  <a:gd name="T10" fmla="*/ 380 w 418"/>
                  <a:gd name="T11" fmla="*/ 86 h 419"/>
                  <a:gd name="T12" fmla="*/ 398 w 418"/>
                  <a:gd name="T13" fmla="*/ 118 h 419"/>
                  <a:gd name="T14" fmla="*/ 411 w 418"/>
                  <a:gd name="T15" fmla="*/ 153 h 419"/>
                  <a:gd name="T16" fmla="*/ 418 w 418"/>
                  <a:gd name="T17" fmla="*/ 187 h 419"/>
                  <a:gd name="T18" fmla="*/ 418 w 418"/>
                  <a:gd name="T19" fmla="*/ 223 h 419"/>
                  <a:gd name="T20" fmla="*/ 413 w 418"/>
                  <a:gd name="T21" fmla="*/ 259 h 419"/>
                  <a:gd name="T22" fmla="*/ 402 w 418"/>
                  <a:gd name="T23" fmla="*/ 293 h 419"/>
                  <a:gd name="T24" fmla="*/ 383 w 418"/>
                  <a:gd name="T25" fmla="*/ 326 h 419"/>
                  <a:gd name="T26" fmla="*/ 360 w 418"/>
                  <a:gd name="T27" fmla="*/ 355 h 419"/>
                  <a:gd name="T28" fmla="*/ 332 w 418"/>
                  <a:gd name="T29" fmla="*/ 381 h 419"/>
                  <a:gd name="T30" fmla="*/ 300 w 418"/>
                  <a:gd name="T31" fmla="*/ 399 h 419"/>
                  <a:gd name="T32" fmla="*/ 266 w 418"/>
                  <a:gd name="T33" fmla="*/ 412 h 419"/>
                  <a:gd name="T34" fmla="*/ 231 w 418"/>
                  <a:gd name="T35" fmla="*/ 419 h 419"/>
                  <a:gd name="T36" fmla="*/ 196 w 418"/>
                  <a:gd name="T37" fmla="*/ 419 h 419"/>
                  <a:gd name="T38" fmla="*/ 160 w 418"/>
                  <a:gd name="T39" fmla="*/ 414 h 419"/>
                  <a:gd name="T40" fmla="*/ 125 w 418"/>
                  <a:gd name="T41" fmla="*/ 403 h 419"/>
                  <a:gd name="T42" fmla="*/ 92 w 418"/>
                  <a:gd name="T43" fmla="*/ 385 h 419"/>
                  <a:gd name="T44" fmla="*/ 63 w 418"/>
                  <a:gd name="T45" fmla="*/ 362 h 419"/>
                  <a:gd name="T46" fmla="*/ 38 w 418"/>
                  <a:gd name="T47" fmla="*/ 333 h 419"/>
                  <a:gd name="T48" fmla="*/ 19 w 418"/>
                  <a:gd name="T49" fmla="*/ 301 h 419"/>
                  <a:gd name="T50" fmla="*/ 6 w 418"/>
                  <a:gd name="T51" fmla="*/ 267 h 419"/>
                  <a:gd name="T52" fmla="*/ 0 w 418"/>
                  <a:gd name="T53" fmla="*/ 232 h 419"/>
                  <a:gd name="T54" fmla="*/ 0 w 418"/>
                  <a:gd name="T55" fmla="*/ 196 h 419"/>
                  <a:gd name="T56" fmla="*/ 5 w 418"/>
                  <a:gd name="T57" fmla="*/ 161 h 419"/>
                  <a:gd name="T58" fmla="*/ 16 w 418"/>
                  <a:gd name="T59" fmla="*/ 126 h 419"/>
                  <a:gd name="T60" fmla="*/ 34 w 418"/>
                  <a:gd name="T61" fmla="*/ 94 h 419"/>
                  <a:gd name="T62" fmla="*/ 57 w 418"/>
                  <a:gd name="T63" fmla="*/ 64 h 419"/>
                  <a:gd name="T64" fmla="*/ 86 w 418"/>
                  <a:gd name="T65" fmla="*/ 39 h 419"/>
                  <a:gd name="T66" fmla="*/ 117 w 418"/>
                  <a:gd name="T67" fmla="*/ 20 h 419"/>
                  <a:gd name="T68" fmla="*/ 152 w 418"/>
                  <a:gd name="T69" fmla="*/ 7 h 419"/>
                  <a:gd name="T70" fmla="*/ 186 w 418"/>
                  <a:gd name="T71" fmla="*/ 0 h 419"/>
                  <a:gd name="T72" fmla="*/ 222 w 418"/>
                  <a:gd name="T7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9">
                    <a:moveTo>
                      <a:pt x="222" y="0"/>
                    </a:moveTo>
                    <a:lnTo>
                      <a:pt x="258" y="6"/>
                    </a:lnTo>
                    <a:lnTo>
                      <a:pt x="292" y="18"/>
                    </a:lnTo>
                    <a:lnTo>
                      <a:pt x="324" y="35"/>
                    </a:lnTo>
                    <a:lnTo>
                      <a:pt x="354" y="59"/>
                    </a:lnTo>
                    <a:lnTo>
                      <a:pt x="380" y="86"/>
                    </a:lnTo>
                    <a:lnTo>
                      <a:pt x="398" y="118"/>
                    </a:lnTo>
                    <a:lnTo>
                      <a:pt x="411" y="153"/>
                    </a:lnTo>
                    <a:lnTo>
                      <a:pt x="418" y="187"/>
                    </a:lnTo>
                    <a:lnTo>
                      <a:pt x="418" y="223"/>
                    </a:lnTo>
                    <a:lnTo>
                      <a:pt x="413" y="259"/>
                    </a:lnTo>
                    <a:lnTo>
                      <a:pt x="402" y="293"/>
                    </a:lnTo>
                    <a:lnTo>
                      <a:pt x="383" y="326"/>
                    </a:lnTo>
                    <a:lnTo>
                      <a:pt x="360" y="355"/>
                    </a:lnTo>
                    <a:lnTo>
                      <a:pt x="332" y="381"/>
                    </a:lnTo>
                    <a:lnTo>
                      <a:pt x="300" y="399"/>
                    </a:lnTo>
                    <a:lnTo>
                      <a:pt x="266" y="412"/>
                    </a:lnTo>
                    <a:lnTo>
                      <a:pt x="231" y="419"/>
                    </a:lnTo>
                    <a:lnTo>
                      <a:pt x="196" y="419"/>
                    </a:lnTo>
                    <a:lnTo>
                      <a:pt x="160" y="414"/>
                    </a:lnTo>
                    <a:lnTo>
                      <a:pt x="125" y="403"/>
                    </a:lnTo>
                    <a:lnTo>
                      <a:pt x="92" y="385"/>
                    </a:lnTo>
                    <a:lnTo>
                      <a:pt x="63" y="362"/>
                    </a:lnTo>
                    <a:lnTo>
                      <a:pt x="38" y="333"/>
                    </a:lnTo>
                    <a:lnTo>
                      <a:pt x="19" y="301"/>
                    </a:lnTo>
                    <a:lnTo>
                      <a:pt x="6" y="267"/>
                    </a:lnTo>
                    <a:lnTo>
                      <a:pt x="0" y="232"/>
                    </a:lnTo>
                    <a:lnTo>
                      <a:pt x="0" y="196"/>
                    </a:lnTo>
                    <a:lnTo>
                      <a:pt x="5" y="161"/>
                    </a:lnTo>
                    <a:lnTo>
                      <a:pt x="16" y="126"/>
                    </a:lnTo>
                    <a:lnTo>
                      <a:pt x="34" y="94"/>
                    </a:lnTo>
                    <a:lnTo>
                      <a:pt x="57" y="64"/>
                    </a:lnTo>
                    <a:lnTo>
                      <a:pt x="86" y="39"/>
                    </a:lnTo>
                    <a:lnTo>
                      <a:pt x="117" y="20"/>
                    </a:lnTo>
                    <a:lnTo>
                      <a:pt x="152" y="7"/>
                    </a:lnTo>
                    <a:lnTo>
                      <a:pt x="18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79835"/>
              </a:solidFill>
              <a:ln w="0">
                <a:solidFill>
                  <a:srgbClr val="F79835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altLang="zh-TW" sz="3200" dirty="0" smtClean="0">
                    <a:solidFill>
                      <a:schemeClr val="bg1"/>
                    </a:solidFill>
                    <a:latin typeface="Times New Roman" panose="02020503050405090304" pitchFamily="18" charset="0"/>
                    <a:ea typeface="DFKai-SB" panose="03000509000000000000" pitchFamily="65" charset="-120"/>
                  </a:rPr>
                  <a:t>  </a:t>
                </a:r>
                <a:r>
                  <a:rPr lang="en-US" altLang="zh-TW" sz="3600" b="1" dirty="0" smtClean="0">
                    <a:solidFill>
                      <a:schemeClr val="bg1"/>
                    </a:solidFill>
                    <a:latin typeface="Times New Roman" panose="02020503050405090304" pitchFamily="18" charset="0"/>
                    <a:ea typeface="DFKai-SB" panose="03000509000000000000" pitchFamily="65" charset="-120"/>
                  </a:rPr>
                  <a:t>1</a:t>
                </a:r>
                <a:endParaRPr lang="zh-TW" altLang="en-US" sz="32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</p:grpSp>
        <p:grpSp>
          <p:nvGrpSpPr>
            <p:cNvPr id="135" name="群組 134"/>
            <p:cNvGrpSpPr/>
            <p:nvPr/>
          </p:nvGrpSpPr>
          <p:grpSpPr>
            <a:xfrm>
              <a:off x="839986" y="2704578"/>
              <a:ext cx="613435" cy="583223"/>
              <a:chOff x="846576" y="2732784"/>
              <a:chExt cx="613435" cy="583223"/>
            </a:xfrm>
          </p:grpSpPr>
          <p:sp>
            <p:nvSpPr>
              <p:cNvPr id="140" name="Freeform 66"/>
              <p:cNvSpPr>
                <a:spLocks noEditPoints="1"/>
              </p:cNvSpPr>
              <p:nvPr/>
            </p:nvSpPr>
            <p:spPr bwMode="auto">
              <a:xfrm rot="20825995">
                <a:off x="1204908" y="2732784"/>
                <a:ext cx="255103" cy="543274"/>
              </a:xfrm>
              <a:custGeom>
                <a:avLst/>
                <a:gdLst>
                  <a:gd name="T0" fmla="*/ 79 w 165"/>
                  <a:gd name="T1" fmla="*/ 249 h 310"/>
                  <a:gd name="T2" fmla="*/ 74 w 165"/>
                  <a:gd name="T3" fmla="*/ 255 h 310"/>
                  <a:gd name="T4" fmla="*/ 91 w 165"/>
                  <a:gd name="T5" fmla="*/ 272 h 310"/>
                  <a:gd name="T6" fmla="*/ 96 w 165"/>
                  <a:gd name="T7" fmla="*/ 265 h 310"/>
                  <a:gd name="T8" fmla="*/ 79 w 165"/>
                  <a:gd name="T9" fmla="*/ 249 h 310"/>
                  <a:gd name="T10" fmla="*/ 45 w 165"/>
                  <a:gd name="T11" fmla="*/ 216 h 310"/>
                  <a:gd name="T12" fmla="*/ 39 w 165"/>
                  <a:gd name="T13" fmla="*/ 222 h 310"/>
                  <a:gd name="T14" fmla="*/ 57 w 165"/>
                  <a:gd name="T15" fmla="*/ 239 h 310"/>
                  <a:gd name="T16" fmla="*/ 62 w 165"/>
                  <a:gd name="T17" fmla="*/ 232 h 310"/>
                  <a:gd name="T18" fmla="*/ 45 w 165"/>
                  <a:gd name="T19" fmla="*/ 216 h 310"/>
                  <a:gd name="T20" fmla="*/ 10 w 165"/>
                  <a:gd name="T21" fmla="*/ 183 h 310"/>
                  <a:gd name="T22" fmla="*/ 4 w 165"/>
                  <a:gd name="T23" fmla="*/ 189 h 310"/>
                  <a:gd name="T24" fmla="*/ 22 w 165"/>
                  <a:gd name="T25" fmla="*/ 204 h 310"/>
                  <a:gd name="T26" fmla="*/ 28 w 165"/>
                  <a:gd name="T27" fmla="*/ 199 h 310"/>
                  <a:gd name="T28" fmla="*/ 10 w 165"/>
                  <a:gd name="T29" fmla="*/ 183 h 310"/>
                  <a:gd name="T30" fmla="*/ 10 w 165"/>
                  <a:gd name="T31" fmla="*/ 0 h 310"/>
                  <a:gd name="T32" fmla="*/ 39 w 165"/>
                  <a:gd name="T33" fmla="*/ 3 h 310"/>
                  <a:gd name="T34" fmla="*/ 67 w 165"/>
                  <a:gd name="T35" fmla="*/ 11 h 310"/>
                  <a:gd name="T36" fmla="*/ 94 w 165"/>
                  <a:gd name="T37" fmla="*/ 24 h 310"/>
                  <a:gd name="T38" fmla="*/ 118 w 165"/>
                  <a:gd name="T39" fmla="*/ 43 h 310"/>
                  <a:gd name="T40" fmla="*/ 139 w 165"/>
                  <a:gd name="T41" fmla="*/ 68 h 310"/>
                  <a:gd name="T42" fmla="*/ 153 w 165"/>
                  <a:gd name="T43" fmla="*/ 94 h 310"/>
                  <a:gd name="T44" fmla="*/ 163 w 165"/>
                  <a:gd name="T45" fmla="*/ 122 h 310"/>
                  <a:gd name="T46" fmla="*/ 165 w 165"/>
                  <a:gd name="T47" fmla="*/ 153 h 310"/>
                  <a:gd name="T48" fmla="*/ 164 w 165"/>
                  <a:gd name="T49" fmla="*/ 182 h 310"/>
                  <a:gd name="T50" fmla="*/ 156 w 165"/>
                  <a:gd name="T51" fmla="*/ 211 h 310"/>
                  <a:gd name="T52" fmla="*/ 141 w 165"/>
                  <a:gd name="T53" fmla="*/ 239 h 310"/>
                  <a:gd name="T54" fmla="*/ 123 w 165"/>
                  <a:gd name="T55" fmla="*/ 263 h 310"/>
                  <a:gd name="T56" fmla="*/ 98 w 165"/>
                  <a:gd name="T57" fmla="*/ 284 h 310"/>
                  <a:gd name="T58" fmla="*/ 70 w 165"/>
                  <a:gd name="T59" fmla="*/ 298 h 310"/>
                  <a:gd name="T60" fmla="*/ 41 w 165"/>
                  <a:gd name="T61" fmla="*/ 308 h 310"/>
                  <a:gd name="T62" fmla="*/ 10 w 165"/>
                  <a:gd name="T63" fmla="*/ 310 h 310"/>
                  <a:gd name="T64" fmla="*/ 0 w 165"/>
                  <a:gd name="T65" fmla="*/ 310 h 310"/>
                  <a:gd name="T66" fmla="*/ 0 w 165"/>
                  <a:gd name="T67" fmla="*/ 0 h 310"/>
                  <a:gd name="T68" fmla="*/ 10 w 165"/>
                  <a:gd name="T6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" h="310">
                    <a:moveTo>
                      <a:pt x="79" y="249"/>
                    </a:moveTo>
                    <a:lnTo>
                      <a:pt x="74" y="255"/>
                    </a:lnTo>
                    <a:lnTo>
                      <a:pt x="91" y="272"/>
                    </a:lnTo>
                    <a:lnTo>
                      <a:pt x="96" y="265"/>
                    </a:lnTo>
                    <a:lnTo>
                      <a:pt x="79" y="249"/>
                    </a:lnTo>
                    <a:close/>
                    <a:moveTo>
                      <a:pt x="45" y="216"/>
                    </a:moveTo>
                    <a:lnTo>
                      <a:pt x="39" y="222"/>
                    </a:lnTo>
                    <a:lnTo>
                      <a:pt x="57" y="239"/>
                    </a:lnTo>
                    <a:lnTo>
                      <a:pt x="62" y="232"/>
                    </a:lnTo>
                    <a:lnTo>
                      <a:pt x="45" y="216"/>
                    </a:lnTo>
                    <a:close/>
                    <a:moveTo>
                      <a:pt x="10" y="183"/>
                    </a:moveTo>
                    <a:lnTo>
                      <a:pt x="4" y="189"/>
                    </a:lnTo>
                    <a:lnTo>
                      <a:pt x="22" y="204"/>
                    </a:lnTo>
                    <a:lnTo>
                      <a:pt x="28" y="199"/>
                    </a:lnTo>
                    <a:lnTo>
                      <a:pt x="10" y="183"/>
                    </a:lnTo>
                    <a:close/>
                    <a:moveTo>
                      <a:pt x="10" y="0"/>
                    </a:moveTo>
                    <a:lnTo>
                      <a:pt x="39" y="3"/>
                    </a:lnTo>
                    <a:lnTo>
                      <a:pt x="67" y="11"/>
                    </a:lnTo>
                    <a:lnTo>
                      <a:pt x="94" y="24"/>
                    </a:lnTo>
                    <a:lnTo>
                      <a:pt x="118" y="43"/>
                    </a:lnTo>
                    <a:lnTo>
                      <a:pt x="139" y="68"/>
                    </a:lnTo>
                    <a:lnTo>
                      <a:pt x="153" y="94"/>
                    </a:lnTo>
                    <a:lnTo>
                      <a:pt x="163" y="122"/>
                    </a:lnTo>
                    <a:lnTo>
                      <a:pt x="165" y="153"/>
                    </a:lnTo>
                    <a:lnTo>
                      <a:pt x="164" y="182"/>
                    </a:lnTo>
                    <a:lnTo>
                      <a:pt x="156" y="211"/>
                    </a:lnTo>
                    <a:lnTo>
                      <a:pt x="141" y="239"/>
                    </a:lnTo>
                    <a:lnTo>
                      <a:pt x="123" y="263"/>
                    </a:lnTo>
                    <a:lnTo>
                      <a:pt x="98" y="284"/>
                    </a:lnTo>
                    <a:lnTo>
                      <a:pt x="70" y="298"/>
                    </a:lnTo>
                    <a:lnTo>
                      <a:pt x="41" y="308"/>
                    </a:lnTo>
                    <a:lnTo>
                      <a:pt x="10" y="310"/>
                    </a:lnTo>
                    <a:lnTo>
                      <a:pt x="0" y="310"/>
                    </a:lnTo>
                    <a:lnTo>
                      <a:pt x="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BCC9"/>
              </a:solidFill>
              <a:ln w="0">
                <a:solidFill>
                  <a:srgbClr val="A7BCC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1" name="Freeform 69"/>
              <p:cNvSpPr/>
              <p:nvPr/>
            </p:nvSpPr>
            <p:spPr bwMode="auto">
              <a:xfrm rot="20825995">
                <a:off x="846576" y="2769227"/>
                <a:ext cx="581981" cy="546780"/>
              </a:xfrm>
              <a:custGeom>
                <a:avLst/>
                <a:gdLst>
                  <a:gd name="T0" fmla="*/ 152 w 311"/>
                  <a:gd name="T1" fmla="*/ 0 h 312"/>
                  <a:gd name="T2" fmla="*/ 181 w 311"/>
                  <a:gd name="T3" fmla="*/ 3 h 312"/>
                  <a:gd name="T4" fmla="*/ 210 w 311"/>
                  <a:gd name="T5" fmla="*/ 11 h 312"/>
                  <a:gd name="T6" fmla="*/ 238 w 311"/>
                  <a:gd name="T7" fmla="*/ 24 h 312"/>
                  <a:gd name="T8" fmla="*/ 263 w 311"/>
                  <a:gd name="T9" fmla="*/ 44 h 312"/>
                  <a:gd name="T10" fmla="*/ 283 w 311"/>
                  <a:gd name="T11" fmla="*/ 68 h 312"/>
                  <a:gd name="T12" fmla="*/ 298 w 311"/>
                  <a:gd name="T13" fmla="*/ 94 h 312"/>
                  <a:gd name="T14" fmla="*/ 307 w 311"/>
                  <a:gd name="T15" fmla="*/ 124 h 312"/>
                  <a:gd name="T16" fmla="*/ 311 w 311"/>
                  <a:gd name="T17" fmla="*/ 153 h 312"/>
                  <a:gd name="T18" fmla="*/ 308 w 311"/>
                  <a:gd name="T19" fmla="*/ 182 h 312"/>
                  <a:gd name="T20" fmla="*/ 300 w 311"/>
                  <a:gd name="T21" fmla="*/ 211 h 312"/>
                  <a:gd name="T22" fmla="*/ 287 w 311"/>
                  <a:gd name="T23" fmla="*/ 239 h 312"/>
                  <a:gd name="T24" fmla="*/ 267 w 311"/>
                  <a:gd name="T25" fmla="*/ 264 h 312"/>
                  <a:gd name="T26" fmla="*/ 244 w 311"/>
                  <a:gd name="T27" fmla="*/ 284 h 312"/>
                  <a:gd name="T28" fmla="*/ 217 w 311"/>
                  <a:gd name="T29" fmla="*/ 298 h 312"/>
                  <a:gd name="T30" fmla="*/ 188 w 311"/>
                  <a:gd name="T31" fmla="*/ 308 h 312"/>
                  <a:gd name="T32" fmla="*/ 159 w 311"/>
                  <a:gd name="T33" fmla="*/ 312 h 312"/>
                  <a:gd name="T34" fmla="*/ 128 w 311"/>
                  <a:gd name="T35" fmla="*/ 309 h 312"/>
                  <a:gd name="T36" fmla="*/ 99 w 311"/>
                  <a:gd name="T37" fmla="*/ 301 h 312"/>
                  <a:gd name="T38" fmla="*/ 73 w 311"/>
                  <a:gd name="T39" fmla="*/ 288 h 312"/>
                  <a:gd name="T40" fmla="*/ 48 w 311"/>
                  <a:gd name="T41" fmla="*/ 268 h 312"/>
                  <a:gd name="T42" fmla="*/ 28 w 311"/>
                  <a:gd name="T43" fmla="*/ 244 h 312"/>
                  <a:gd name="T44" fmla="*/ 12 w 311"/>
                  <a:gd name="T45" fmla="*/ 218 h 312"/>
                  <a:gd name="T46" fmla="*/ 4 w 311"/>
                  <a:gd name="T47" fmla="*/ 189 h 312"/>
                  <a:gd name="T48" fmla="*/ 0 w 311"/>
                  <a:gd name="T49" fmla="*/ 159 h 312"/>
                  <a:gd name="T50" fmla="*/ 3 w 311"/>
                  <a:gd name="T51" fmla="*/ 129 h 312"/>
                  <a:gd name="T52" fmla="*/ 11 w 311"/>
                  <a:gd name="T53" fmla="*/ 100 h 312"/>
                  <a:gd name="T54" fmla="*/ 24 w 311"/>
                  <a:gd name="T55" fmla="*/ 73 h 312"/>
                  <a:gd name="T56" fmla="*/ 44 w 311"/>
                  <a:gd name="T57" fmla="*/ 48 h 312"/>
                  <a:gd name="T58" fmla="*/ 68 w 311"/>
                  <a:gd name="T59" fmla="*/ 28 h 312"/>
                  <a:gd name="T60" fmla="*/ 94 w 311"/>
                  <a:gd name="T61" fmla="*/ 14 h 312"/>
                  <a:gd name="T62" fmla="*/ 123 w 311"/>
                  <a:gd name="T63" fmla="*/ 4 h 312"/>
                  <a:gd name="T64" fmla="*/ 152 w 311"/>
                  <a:gd name="T65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1" h="312">
                    <a:moveTo>
                      <a:pt x="152" y="0"/>
                    </a:moveTo>
                    <a:lnTo>
                      <a:pt x="181" y="3"/>
                    </a:lnTo>
                    <a:lnTo>
                      <a:pt x="210" y="11"/>
                    </a:lnTo>
                    <a:lnTo>
                      <a:pt x="238" y="24"/>
                    </a:lnTo>
                    <a:lnTo>
                      <a:pt x="263" y="44"/>
                    </a:lnTo>
                    <a:lnTo>
                      <a:pt x="283" y="68"/>
                    </a:lnTo>
                    <a:lnTo>
                      <a:pt x="298" y="94"/>
                    </a:lnTo>
                    <a:lnTo>
                      <a:pt x="307" y="124"/>
                    </a:lnTo>
                    <a:lnTo>
                      <a:pt x="311" y="153"/>
                    </a:lnTo>
                    <a:lnTo>
                      <a:pt x="308" y="182"/>
                    </a:lnTo>
                    <a:lnTo>
                      <a:pt x="300" y="211"/>
                    </a:lnTo>
                    <a:lnTo>
                      <a:pt x="287" y="239"/>
                    </a:lnTo>
                    <a:lnTo>
                      <a:pt x="267" y="264"/>
                    </a:lnTo>
                    <a:lnTo>
                      <a:pt x="244" y="284"/>
                    </a:lnTo>
                    <a:lnTo>
                      <a:pt x="217" y="298"/>
                    </a:lnTo>
                    <a:lnTo>
                      <a:pt x="188" y="308"/>
                    </a:lnTo>
                    <a:lnTo>
                      <a:pt x="159" y="312"/>
                    </a:lnTo>
                    <a:lnTo>
                      <a:pt x="128" y="309"/>
                    </a:lnTo>
                    <a:lnTo>
                      <a:pt x="99" y="301"/>
                    </a:lnTo>
                    <a:lnTo>
                      <a:pt x="73" y="288"/>
                    </a:lnTo>
                    <a:lnTo>
                      <a:pt x="48" y="268"/>
                    </a:lnTo>
                    <a:lnTo>
                      <a:pt x="28" y="244"/>
                    </a:lnTo>
                    <a:lnTo>
                      <a:pt x="12" y="218"/>
                    </a:lnTo>
                    <a:lnTo>
                      <a:pt x="4" y="189"/>
                    </a:lnTo>
                    <a:lnTo>
                      <a:pt x="0" y="159"/>
                    </a:lnTo>
                    <a:lnTo>
                      <a:pt x="3" y="129"/>
                    </a:lnTo>
                    <a:lnTo>
                      <a:pt x="11" y="100"/>
                    </a:lnTo>
                    <a:lnTo>
                      <a:pt x="24" y="73"/>
                    </a:lnTo>
                    <a:lnTo>
                      <a:pt x="44" y="48"/>
                    </a:lnTo>
                    <a:lnTo>
                      <a:pt x="68" y="28"/>
                    </a:lnTo>
                    <a:lnTo>
                      <a:pt x="94" y="14"/>
                    </a:lnTo>
                    <a:lnTo>
                      <a:pt x="123" y="4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AF4800"/>
              </a:solidFill>
              <a:ln w="0">
                <a:solidFill>
                  <a:srgbClr val="AF48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2" name="Freeform 97"/>
              <p:cNvSpPr>
                <a:spLocks noEditPoints="1"/>
              </p:cNvSpPr>
              <p:nvPr/>
            </p:nvSpPr>
            <p:spPr bwMode="auto">
              <a:xfrm rot="20825995">
                <a:off x="961639" y="2892298"/>
                <a:ext cx="363036" cy="341738"/>
              </a:xfrm>
              <a:custGeom>
                <a:avLst/>
                <a:gdLst>
                  <a:gd name="T0" fmla="*/ 84 w 194"/>
                  <a:gd name="T1" fmla="*/ 45 h 195"/>
                  <a:gd name="T2" fmla="*/ 55 w 194"/>
                  <a:gd name="T3" fmla="*/ 62 h 195"/>
                  <a:gd name="T4" fmla="*/ 43 w 194"/>
                  <a:gd name="T5" fmla="*/ 94 h 195"/>
                  <a:gd name="T6" fmla="*/ 50 w 194"/>
                  <a:gd name="T7" fmla="*/ 126 h 195"/>
                  <a:gd name="T8" fmla="*/ 76 w 194"/>
                  <a:gd name="T9" fmla="*/ 148 h 195"/>
                  <a:gd name="T10" fmla="*/ 109 w 194"/>
                  <a:gd name="T11" fmla="*/ 151 h 195"/>
                  <a:gd name="T12" fmla="*/ 139 w 194"/>
                  <a:gd name="T13" fmla="*/ 134 h 195"/>
                  <a:gd name="T14" fmla="*/ 152 w 194"/>
                  <a:gd name="T15" fmla="*/ 102 h 195"/>
                  <a:gd name="T16" fmla="*/ 144 w 194"/>
                  <a:gd name="T17" fmla="*/ 70 h 195"/>
                  <a:gd name="T18" fmla="*/ 119 w 194"/>
                  <a:gd name="T19" fmla="*/ 46 h 195"/>
                  <a:gd name="T20" fmla="*/ 100 w 194"/>
                  <a:gd name="T21" fmla="*/ 0 h 195"/>
                  <a:gd name="T22" fmla="*/ 127 w 194"/>
                  <a:gd name="T23" fmla="*/ 28 h 195"/>
                  <a:gd name="T24" fmla="*/ 148 w 194"/>
                  <a:gd name="T25" fmla="*/ 15 h 195"/>
                  <a:gd name="T26" fmla="*/ 157 w 194"/>
                  <a:gd name="T27" fmla="*/ 52 h 195"/>
                  <a:gd name="T28" fmla="*/ 184 w 194"/>
                  <a:gd name="T29" fmla="*/ 52 h 195"/>
                  <a:gd name="T30" fmla="*/ 172 w 194"/>
                  <a:gd name="T31" fmla="*/ 87 h 195"/>
                  <a:gd name="T32" fmla="*/ 194 w 194"/>
                  <a:gd name="T33" fmla="*/ 101 h 195"/>
                  <a:gd name="T34" fmla="*/ 166 w 194"/>
                  <a:gd name="T35" fmla="*/ 127 h 195"/>
                  <a:gd name="T36" fmla="*/ 181 w 194"/>
                  <a:gd name="T37" fmla="*/ 148 h 195"/>
                  <a:gd name="T38" fmla="*/ 144 w 194"/>
                  <a:gd name="T39" fmla="*/ 158 h 195"/>
                  <a:gd name="T40" fmla="*/ 144 w 194"/>
                  <a:gd name="T41" fmla="*/ 184 h 195"/>
                  <a:gd name="T42" fmla="*/ 107 w 194"/>
                  <a:gd name="T43" fmla="*/ 172 h 195"/>
                  <a:gd name="T44" fmla="*/ 95 w 194"/>
                  <a:gd name="T45" fmla="*/ 195 h 195"/>
                  <a:gd name="T46" fmla="*/ 68 w 194"/>
                  <a:gd name="T47" fmla="*/ 167 h 195"/>
                  <a:gd name="T48" fmla="*/ 46 w 194"/>
                  <a:gd name="T49" fmla="*/ 182 h 195"/>
                  <a:gd name="T50" fmla="*/ 38 w 194"/>
                  <a:gd name="T51" fmla="*/ 143 h 195"/>
                  <a:gd name="T52" fmla="*/ 11 w 194"/>
                  <a:gd name="T53" fmla="*/ 144 h 195"/>
                  <a:gd name="T54" fmla="*/ 22 w 194"/>
                  <a:gd name="T55" fmla="*/ 107 h 195"/>
                  <a:gd name="T56" fmla="*/ 0 w 194"/>
                  <a:gd name="T57" fmla="*/ 95 h 195"/>
                  <a:gd name="T58" fmla="*/ 27 w 194"/>
                  <a:gd name="T59" fmla="*/ 69 h 195"/>
                  <a:gd name="T60" fmla="*/ 14 w 194"/>
                  <a:gd name="T61" fmla="*/ 46 h 195"/>
                  <a:gd name="T62" fmla="*/ 51 w 194"/>
                  <a:gd name="T63" fmla="*/ 38 h 195"/>
                  <a:gd name="T64" fmla="*/ 51 w 194"/>
                  <a:gd name="T65" fmla="*/ 12 h 195"/>
                  <a:gd name="T66" fmla="*/ 87 w 194"/>
                  <a:gd name="T67" fmla="*/ 23 h 195"/>
                  <a:gd name="T68" fmla="*/ 100 w 194"/>
                  <a:gd name="T6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4" h="195">
                    <a:moveTo>
                      <a:pt x="101" y="44"/>
                    </a:moveTo>
                    <a:lnTo>
                      <a:pt x="84" y="45"/>
                    </a:lnTo>
                    <a:lnTo>
                      <a:pt x="70" y="50"/>
                    </a:lnTo>
                    <a:lnTo>
                      <a:pt x="55" y="62"/>
                    </a:lnTo>
                    <a:lnTo>
                      <a:pt x="47" y="77"/>
                    </a:lnTo>
                    <a:lnTo>
                      <a:pt x="43" y="94"/>
                    </a:lnTo>
                    <a:lnTo>
                      <a:pt x="45" y="110"/>
                    </a:lnTo>
                    <a:lnTo>
                      <a:pt x="50" y="126"/>
                    </a:lnTo>
                    <a:lnTo>
                      <a:pt x="62" y="139"/>
                    </a:lnTo>
                    <a:lnTo>
                      <a:pt x="76" y="148"/>
                    </a:lnTo>
                    <a:lnTo>
                      <a:pt x="94" y="152"/>
                    </a:lnTo>
                    <a:lnTo>
                      <a:pt x="109" y="151"/>
                    </a:lnTo>
                    <a:lnTo>
                      <a:pt x="125" y="144"/>
                    </a:lnTo>
                    <a:lnTo>
                      <a:pt x="139" y="134"/>
                    </a:lnTo>
                    <a:lnTo>
                      <a:pt x="148" y="118"/>
                    </a:lnTo>
                    <a:lnTo>
                      <a:pt x="152" y="102"/>
                    </a:lnTo>
                    <a:lnTo>
                      <a:pt x="150" y="85"/>
                    </a:lnTo>
                    <a:lnTo>
                      <a:pt x="144" y="70"/>
                    </a:lnTo>
                    <a:lnTo>
                      <a:pt x="133" y="56"/>
                    </a:lnTo>
                    <a:lnTo>
                      <a:pt x="119" y="46"/>
                    </a:lnTo>
                    <a:lnTo>
                      <a:pt x="101" y="44"/>
                    </a:lnTo>
                    <a:close/>
                    <a:moveTo>
                      <a:pt x="100" y="0"/>
                    </a:moveTo>
                    <a:lnTo>
                      <a:pt x="131" y="5"/>
                    </a:lnTo>
                    <a:lnTo>
                      <a:pt x="127" y="28"/>
                    </a:lnTo>
                    <a:lnTo>
                      <a:pt x="133" y="32"/>
                    </a:lnTo>
                    <a:lnTo>
                      <a:pt x="148" y="15"/>
                    </a:lnTo>
                    <a:lnTo>
                      <a:pt x="172" y="34"/>
                    </a:lnTo>
                    <a:lnTo>
                      <a:pt x="157" y="52"/>
                    </a:lnTo>
                    <a:lnTo>
                      <a:pt x="162" y="58"/>
                    </a:lnTo>
                    <a:lnTo>
                      <a:pt x="184" y="52"/>
                    </a:lnTo>
                    <a:lnTo>
                      <a:pt x="193" y="81"/>
                    </a:lnTo>
                    <a:lnTo>
                      <a:pt x="172" y="87"/>
                    </a:lnTo>
                    <a:lnTo>
                      <a:pt x="173" y="97"/>
                    </a:lnTo>
                    <a:lnTo>
                      <a:pt x="194" y="101"/>
                    </a:lnTo>
                    <a:lnTo>
                      <a:pt x="189" y="131"/>
                    </a:lnTo>
                    <a:lnTo>
                      <a:pt x="166" y="127"/>
                    </a:lnTo>
                    <a:lnTo>
                      <a:pt x="164" y="134"/>
                    </a:lnTo>
                    <a:lnTo>
                      <a:pt x="181" y="148"/>
                    </a:lnTo>
                    <a:lnTo>
                      <a:pt x="160" y="172"/>
                    </a:lnTo>
                    <a:lnTo>
                      <a:pt x="144" y="158"/>
                    </a:lnTo>
                    <a:lnTo>
                      <a:pt x="136" y="162"/>
                    </a:lnTo>
                    <a:lnTo>
                      <a:pt x="144" y="184"/>
                    </a:lnTo>
                    <a:lnTo>
                      <a:pt x="115" y="193"/>
                    </a:lnTo>
                    <a:lnTo>
                      <a:pt x="107" y="172"/>
                    </a:lnTo>
                    <a:lnTo>
                      <a:pt x="99" y="174"/>
                    </a:lnTo>
                    <a:lnTo>
                      <a:pt x="95" y="195"/>
                    </a:lnTo>
                    <a:lnTo>
                      <a:pt x="64" y="189"/>
                    </a:lnTo>
                    <a:lnTo>
                      <a:pt x="68" y="167"/>
                    </a:lnTo>
                    <a:lnTo>
                      <a:pt x="60" y="164"/>
                    </a:lnTo>
                    <a:lnTo>
                      <a:pt x="46" y="182"/>
                    </a:lnTo>
                    <a:lnTo>
                      <a:pt x="23" y="160"/>
                    </a:lnTo>
                    <a:lnTo>
                      <a:pt x="38" y="143"/>
                    </a:lnTo>
                    <a:lnTo>
                      <a:pt x="33" y="136"/>
                    </a:lnTo>
                    <a:lnTo>
                      <a:pt x="11" y="144"/>
                    </a:lnTo>
                    <a:lnTo>
                      <a:pt x="1" y="115"/>
                    </a:lnTo>
                    <a:lnTo>
                      <a:pt x="22" y="107"/>
                    </a:lnTo>
                    <a:lnTo>
                      <a:pt x="22" y="99"/>
                    </a:lnTo>
                    <a:lnTo>
                      <a:pt x="0" y="95"/>
                    </a:lnTo>
                    <a:lnTo>
                      <a:pt x="6" y="65"/>
                    </a:lnTo>
                    <a:lnTo>
                      <a:pt x="27" y="69"/>
                    </a:lnTo>
                    <a:lnTo>
                      <a:pt x="31" y="61"/>
                    </a:lnTo>
                    <a:lnTo>
                      <a:pt x="14" y="46"/>
                    </a:lnTo>
                    <a:lnTo>
                      <a:pt x="34" y="24"/>
                    </a:lnTo>
                    <a:lnTo>
                      <a:pt x="51" y="38"/>
                    </a:lnTo>
                    <a:lnTo>
                      <a:pt x="58" y="33"/>
                    </a:lnTo>
                    <a:lnTo>
                      <a:pt x="51" y="12"/>
                    </a:lnTo>
                    <a:lnTo>
                      <a:pt x="80" y="1"/>
                    </a:lnTo>
                    <a:lnTo>
                      <a:pt x="87" y="23"/>
                    </a:lnTo>
                    <a:lnTo>
                      <a:pt x="96" y="23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</p:grpSp>
        <p:grpSp>
          <p:nvGrpSpPr>
            <p:cNvPr id="136" name="群組 135"/>
            <p:cNvGrpSpPr/>
            <p:nvPr/>
          </p:nvGrpSpPr>
          <p:grpSpPr>
            <a:xfrm>
              <a:off x="2016370" y="3248115"/>
              <a:ext cx="1385809" cy="1228525"/>
              <a:chOff x="1870066" y="3248115"/>
              <a:chExt cx="1385809" cy="1228525"/>
            </a:xfrm>
          </p:grpSpPr>
          <p:sp>
            <p:nvSpPr>
              <p:cNvPr id="137" name="Freeform 24"/>
              <p:cNvSpPr>
                <a:spLocks noEditPoints="1"/>
              </p:cNvSpPr>
              <p:nvPr/>
            </p:nvSpPr>
            <p:spPr bwMode="auto">
              <a:xfrm rot="580463">
                <a:off x="1963979" y="3248115"/>
                <a:ext cx="1265012" cy="1188194"/>
              </a:xfrm>
              <a:custGeom>
                <a:avLst/>
                <a:gdLst>
                  <a:gd name="T0" fmla="*/ 512 w 676"/>
                  <a:gd name="T1" fmla="*/ 569 h 678"/>
                  <a:gd name="T2" fmla="*/ 535 w 676"/>
                  <a:gd name="T3" fmla="*/ 580 h 678"/>
                  <a:gd name="T4" fmla="*/ 483 w 676"/>
                  <a:gd name="T5" fmla="*/ 531 h 678"/>
                  <a:gd name="T6" fmla="*/ 495 w 676"/>
                  <a:gd name="T7" fmla="*/ 553 h 678"/>
                  <a:gd name="T8" fmla="*/ 483 w 676"/>
                  <a:gd name="T9" fmla="*/ 531 h 678"/>
                  <a:gd name="T10" fmla="*/ 443 w 676"/>
                  <a:gd name="T11" fmla="*/ 503 h 678"/>
                  <a:gd name="T12" fmla="*/ 466 w 676"/>
                  <a:gd name="T13" fmla="*/ 514 h 678"/>
                  <a:gd name="T14" fmla="*/ 414 w 676"/>
                  <a:gd name="T15" fmla="*/ 463 h 678"/>
                  <a:gd name="T16" fmla="*/ 426 w 676"/>
                  <a:gd name="T17" fmla="*/ 486 h 678"/>
                  <a:gd name="T18" fmla="*/ 414 w 676"/>
                  <a:gd name="T19" fmla="*/ 463 h 678"/>
                  <a:gd name="T20" fmla="*/ 375 w 676"/>
                  <a:gd name="T21" fmla="*/ 437 h 678"/>
                  <a:gd name="T22" fmla="*/ 397 w 676"/>
                  <a:gd name="T23" fmla="*/ 447 h 678"/>
                  <a:gd name="T24" fmla="*/ 345 w 676"/>
                  <a:gd name="T25" fmla="*/ 397 h 678"/>
                  <a:gd name="T26" fmla="*/ 357 w 676"/>
                  <a:gd name="T27" fmla="*/ 420 h 678"/>
                  <a:gd name="T28" fmla="*/ 345 w 676"/>
                  <a:gd name="T29" fmla="*/ 397 h 678"/>
                  <a:gd name="T30" fmla="*/ 304 w 676"/>
                  <a:gd name="T31" fmla="*/ 369 h 678"/>
                  <a:gd name="T32" fmla="*/ 328 w 676"/>
                  <a:gd name="T33" fmla="*/ 381 h 678"/>
                  <a:gd name="T34" fmla="*/ 275 w 676"/>
                  <a:gd name="T35" fmla="*/ 331 h 678"/>
                  <a:gd name="T36" fmla="*/ 287 w 676"/>
                  <a:gd name="T37" fmla="*/ 353 h 678"/>
                  <a:gd name="T38" fmla="*/ 275 w 676"/>
                  <a:gd name="T39" fmla="*/ 331 h 678"/>
                  <a:gd name="T40" fmla="*/ 236 w 676"/>
                  <a:gd name="T41" fmla="*/ 303 h 678"/>
                  <a:gd name="T42" fmla="*/ 258 w 676"/>
                  <a:gd name="T43" fmla="*/ 314 h 678"/>
                  <a:gd name="T44" fmla="*/ 206 w 676"/>
                  <a:gd name="T45" fmla="*/ 265 h 678"/>
                  <a:gd name="T46" fmla="*/ 218 w 676"/>
                  <a:gd name="T47" fmla="*/ 287 h 678"/>
                  <a:gd name="T48" fmla="*/ 206 w 676"/>
                  <a:gd name="T49" fmla="*/ 265 h 678"/>
                  <a:gd name="T50" fmla="*/ 167 w 676"/>
                  <a:gd name="T51" fmla="*/ 237 h 678"/>
                  <a:gd name="T52" fmla="*/ 189 w 676"/>
                  <a:gd name="T53" fmla="*/ 247 h 678"/>
                  <a:gd name="T54" fmla="*/ 138 w 676"/>
                  <a:gd name="T55" fmla="*/ 197 h 678"/>
                  <a:gd name="T56" fmla="*/ 150 w 676"/>
                  <a:gd name="T57" fmla="*/ 220 h 678"/>
                  <a:gd name="T58" fmla="*/ 138 w 676"/>
                  <a:gd name="T59" fmla="*/ 197 h 678"/>
                  <a:gd name="T60" fmla="*/ 97 w 676"/>
                  <a:gd name="T61" fmla="*/ 171 h 678"/>
                  <a:gd name="T62" fmla="*/ 120 w 676"/>
                  <a:gd name="T63" fmla="*/ 181 h 678"/>
                  <a:gd name="T64" fmla="*/ 337 w 676"/>
                  <a:gd name="T65" fmla="*/ 0 h 678"/>
                  <a:gd name="T66" fmla="*/ 422 w 676"/>
                  <a:gd name="T67" fmla="*/ 10 h 678"/>
                  <a:gd name="T68" fmla="*/ 502 w 676"/>
                  <a:gd name="T69" fmla="*/ 42 h 678"/>
                  <a:gd name="T70" fmla="*/ 572 w 676"/>
                  <a:gd name="T71" fmla="*/ 95 h 678"/>
                  <a:gd name="T72" fmla="*/ 629 w 676"/>
                  <a:gd name="T73" fmla="*/ 165 h 678"/>
                  <a:gd name="T74" fmla="*/ 663 w 676"/>
                  <a:gd name="T75" fmla="*/ 246 h 678"/>
                  <a:gd name="T76" fmla="*/ 676 w 676"/>
                  <a:gd name="T77" fmla="*/ 332 h 678"/>
                  <a:gd name="T78" fmla="*/ 667 w 676"/>
                  <a:gd name="T79" fmla="*/ 418 h 678"/>
                  <a:gd name="T80" fmla="*/ 635 w 676"/>
                  <a:gd name="T81" fmla="*/ 500 h 678"/>
                  <a:gd name="T82" fmla="*/ 582 w 676"/>
                  <a:gd name="T83" fmla="*/ 573 h 678"/>
                  <a:gd name="T84" fmla="*/ 553 w 676"/>
                  <a:gd name="T85" fmla="*/ 597 h 678"/>
                  <a:gd name="T86" fmla="*/ 548 w 676"/>
                  <a:gd name="T87" fmla="*/ 604 h 678"/>
                  <a:gd name="T88" fmla="*/ 470 w 676"/>
                  <a:gd name="T89" fmla="*/ 651 h 678"/>
                  <a:gd name="T90" fmla="*/ 382 w 676"/>
                  <a:gd name="T91" fmla="*/ 675 h 678"/>
                  <a:gd name="T92" fmla="*/ 295 w 676"/>
                  <a:gd name="T93" fmla="*/ 675 h 678"/>
                  <a:gd name="T94" fmla="*/ 213 w 676"/>
                  <a:gd name="T95" fmla="*/ 654 h 678"/>
                  <a:gd name="T96" fmla="*/ 138 w 676"/>
                  <a:gd name="T97" fmla="*/ 612 h 678"/>
                  <a:gd name="T98" fmla="*/ 73 w 676"/>
                  <a:gd name="T99" fmla="*/ 549 h 678"/>
                  <a:gd name="T100" fmla="*/ 26 w 676"/>
                  <a:gd name="T101" fmla="*/ 473 h 678"/>
                  <a:gd name="T102" fmla="*/ 3 w 676"/>
                  <a:gd name="T103" fmla="*/ 389 h 678"/>
                  <a:gd name="T104" fmla="*/ 1 w 676"/>
                  <a:gd name="T105" fmla="*/ 302 h 678"/>
                  <a:gd name="T106" fmla="*/ 22 w 676"/>
                  <a:gd name="T107" fmla="*/ 217 h 678"/>
                  <a:gd name="T108" fmla="*/ 65 w 676"/>
                  <a:gd name="T109" fmla="*/ 139 h 678"/>
                  <a:gd name="T110" fmla="*/ 85 w 676"/>
                  <a:gd name="T111" fmla="*/ 148 h 678"/>
                  <a:gd name="T112" fmla="*/ 94 w 676"/>
                  <a:gd name="T113" fmla="*/ 104 h 678"/>
                  <a:gd name="T114" fmla="*/ 167 w 676"/>
                  <a:gd name="T115" fmla="*/ 46 h 678"/>
                  <a:gd name="T116" fmla="*/ 250 w 676"/>
                  <a:gd name="T117" fmla="*/ 12 h 678"/>
                  <a:gd name="T118" fmla="*/ 337 w 676"/>
                  <a:gd name="T119" fmla="*/ 0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76" h="678">
                    <a:moveTo>
                      <a:pt x="517" y="564"/>
                    </a:moveTo>
                    <a:lnTo>
                      <a:pt x="512" y="569"/>
                    </a:lnTo>
                    <a:lnTo>
                      <a:pt x="529" y="586"/>
                    </a:lnTo>
                    <a:lnTo>
                      <a:pt x="535" y="580"/>
                    </a:lnTo>
                    <a:lnTo>
                      <a:pt x="517" y="564"/>
                    </a:lnTo>
                    <a:close/>
                    <a:moveTo>
                      <a:pt x="483" y="531"/>
                    </a:moveTo>
                    <a:lnTo>
                      <a:pt x="478" y="536"/>
                    </a:lnTo>
                    <a:lnTo>
                      <a:pt x="495" y="553"/>
                    </a:lnTo>
                    <a:lnTo>
                      <a:pt x="500" y="547"/>
                    </a:lnTo>
                    <a:lnTo>
                      <a:pt x="483" y="531"/>
                    </a:lnTo>
                    <a:close/>
                    <a:moveTo>
                      <a:pt x="449" y="498"/>
                    </a:moveTo>
                    <a:lnTo>
                      <a:pt x="443" y="503"/>
                    </a:lnTo>
                    <a:lnTo>
                      <a:pt x="461" y="519"/>
                    </a:lnTo>
                    <a:lnTo>
                      <a:pt x="466" y="514"/>
                    </a:lnTo>
                    <a:lnTo>
                      <a:pt x="449" y="498"/>
                    </a:lnTo>
                    <a:close/>
                    <a:moveTo>
                      <a:pt x="414" y="463"/>
                    </a:moveTo>
                    <a:lnTo>
                      <a:pt x="409" y="470"/>
                    </a:lnTo>
                    <a:lnTo>
                      <a:pt x="426" y="486"/>
                    </a:lnTo>
                    <a:lnTo>
                      <a:pt x="431" y="481"/>
                    </a:lnTo>
                    <a:lnTo>
                      <a:pt x="414" y="463"/>
                    </a:lnTo>
                    <a:close/>
                    <a:moveTo>
                      <a:pt x="380" y="430"/>
                    </a:moveTo>
                    <a:lnTo>
                      <a:pt x="375" y="437"/>
                    </a:lnTo>
                    <a:lnTo>
                      <a:pt x="392" y="453"/>
                    </a:lnTo>
                    <a:lnTo>
                      <a:pt x="397" y="447"/>
                    </a:lnTo>
                    <a:lnTo>
                      <a:pt x="380" y="430"/>
                    </a:lnTo>
                    <a:close/>
                    <a:moveTo>
                      <a:pt x="345" y="397"/>
                    </a:moveTo>
                    <a:lnTo>
                      <a:pt x="339" y="402"/>
                    </a:lnTo>
                    <a:lnTo>
                      <a:pt x="357" y="420"/>
                    </a:lnTo>
                    <a:lnTo>
                      <a:pt x="363" y="414"/>
                    </a:lnTo>
                    <a:lnTo>
                      <a:pt x="345" y="397"/>
                    </a:lnTo>
                    <a:close/>
                    <a:moveTo>
                      <a:pt x="310" y="364"/>
                    </a:moveTo>
                    <a:lnTo>
                      <a:pt x="304" y="369"/>
                    </a:lnTo>
                    <a:lnTo>
                      <a:pt x="322" y="386"/>
                    </a:lnTo>
                    <a:lnTo>
                      <a:pt x="328" y="381"/>
                    </a:lnTo>
                    <a:lnTo>
                      <a:pt x="310" y="364"/>
                    </a:lnTo>
                    <a:close/>
                    <a:moveTo>
                      <a:pt x="275" y="331"/>
                    </a:moveTo>
                    <a:lnTo>
                      <a:pt x="270" y="336"/>
                    </a:lnTo>
                    <a:lnTo>
                      <a:pt x="287" y="353"/>
                    </a:lnTo>
                    <a:lnTo>
                      <a:pt x="292" y="347"/>
                    </a:lnTo>
                    <a:lnTo>
                      <a:pt x="275" y="331"/>
                    </a:lnTo>
                    <a:close/>
                    <a:moveTo>
                      <a:pt x="241" y="298"/>
                    </a:moveTo>
                    <a:lnTo>
                      <a:pt x="236" y="303"/>
                    </a:lnTo>
                    <a:lnTo>
                      <a:pt x="253" y="320"/>
                    </a:lnTo>
                    <a:lnTo>
                      <a:pt x="258" y="314"/>
                    </a:lnTo>
                    <a:lnTo>
                      <a:pt x="241" y="298"/>
                    </a:lnTo>
                    <a:close/>
                    <a:moveTo>
                      <a:pt x="206" y="265"/>
                    </a:moveTo>
                    <a:lnTo>
                      <a:pt x="201" y="270"/>
                    </a:lnTo>
                    <a:lnTo>
                      <a:pt x="218" y="287"/>
                    </a:lnTo>
                    <a:lnTo>
                      <a:pt x="224" y="280"/>
                    </a:lnTo>
                    <a:lnTo>
                      <a:pt x="206" y="265"/>
                    </a:lnTo>
                    <a:close/>
                    <a:moveTo>
                      <a:pt x="172" y="231"/>
                    </a:moveTo>
                    <a:lnTo>
                      <a:pt x="167" y="237"/>
                    </a:lnTo>
                    <a:lnTo>
                      <a:pt x="184" y="253"/>
                    </a:lnTo>
                    <a:lnTo>
                      <a:pt x="189" y="247"/>
                    </a:lnTo>
                    <a:lnTo>
                      <a:pt x="172" y="231"/>
                    </a:lnTo>
                    <a:close/>
                    <a:moveTo>
                      <a:pt x="138" y="197"/>
                    </a:moveTo>
                    <a:lnTo>
                      <a:pt x="132" y="204"/>
                    </a:lnTo>
                    <a:lnTo>
                      <a:pt x="150" y="220"/>
                    </a:lnTo>
                    <a:lnTo>
                      <a:pt x="155" y="214"/>
                    </a:lnTo>
                    <a:lnTo>
                      <a:pt x="138" y="197"/>
                    </a:lnTo>
                    <a:close/>
                    <a:moveTo>
                      <a:pt x="103" y="164"/>
                    </a:moveTo>
                    <a:lnTo>
                      <a:pt x="97" y="171"/>
                    </a:lnTo>
                    <a:lnTo>
                      <a:pt x="114" y="186"/>
                    </a:lnTo>
                    <a:lnTo>
                      <a:pt x="120" y="181"/>
                    </a:lnTo>
                    <a:lnTo>
                      <a:pt x="103" y="164"/>
                    </a:lnTo>
                    <a:close/>
                    <a:moveTo>
                      <a:pt x="337" y="0"/>
                    </a:moveTo>
                    <a:lnTo>
                      <a:pt x="380" y="2"/>
                    </a:lnTo>
                    <a:lnTo>
                      <a:pt x="422" y="10"/>
                    </a:lnTo>
                    <a:lnTo>
                      <a:pt x="462" y="23"/>
                    </a:lnTo>
                    <a:lnTo>
                      <a:pt x="502" y="42"/>
                    </a:lnTo>
                    <a:lnTo>
                      <a:pt x="539" y="66"/>
                    </a:lnTo>
                    <a:lnTo>
                      <a:pt x="572" y="95"/>
                    </a:lnTo>
                    <a:lnTo>
                      <a:pt x="604" y="128"/>
                    </a:lnTo>
                    <a:lnTo>
                      <a:pt x="629" y="165"/>
                    </a:lnTo>
                    <a:lnTo>
                      <a:pt x="649" y="205"/>
                    </a:lnTo>
                    <a:lnTo>
                      <a:pt x="663" y="246"/>
                    </a:lnTo>
                    <a:lnTo>
                      <a:pt x="672" y="288"/>
                    </a:lnTo>
                    <a:lnTo>
                      <a:pt x="676" y="332"/>
                    </a:lnTo>
                    <a:lnTo>
                      <a:pt x="675" y="376"/>
                    </a:lnTo>
                    <a:lnTo>
                      <a:pt x="667" y="418"/>
                    </a:lnTo>
                    <a:lnTo>
                      <a:pt x="654" y="461"/>
                    </a:lnTo>
                    <a:lnTo>
                      <a:pt x="635" y="500"/>
                    </a:lnTo>
                    <a:lnTo>
                      <a:pt x="611" y="539"/>
                    </a:lnTo>
                    <a:lnTo>
                      <a:pt x="582" y="573"/>
                    </a:lnTo>
                    <a:lnTo>
                      <a:pt x="555" y="598"/>
                    </a:lnTo>
                    <a:lnTo>
                      <a:pt x="553" y="597"/>
                    </a:lnTo>
                    <a:lnTo>
                      <a:pt x="547" y="602"/>
                    </a:lnTo>
                    <a:lnTo>
                      <a:pt x="548" y="604"/>
                    </a:lnTo>
                    <a:lnTo>
                      <a:pt x="510" y="630"/>
                    </a:lnTo>
                    <a:lnTo>
                      <a:pt x="470" y="651"/>
                    </a:lnTo>
                    <a:lnTo>
                      <a:pt x="426" y="666"/>
                    </a:lnTo>
                    <a:lnTo>
                      <a:pt x="382" y="675"/>
                    </a:lnTo>
                    <a:lnTo>
                      <a:pt x="337" y="678"/>
                    </a:lnTo>
                    <a:lnTo>
                      <a:pt x="295" y="675"/>
                    </a:lnTo>
                    <a:lnTo>
                      <a:pt x="254" y="667"/>
                    </a:lnTo>
                    <a:lnTo>
                      <a:pt x="213" y="654"/>
                    </a:lnTo>
                    <a:lnTo>
                      <a:pt x="175" y="636"/>
                    </a:lnTo>
                    <a:lnTo>
                      <a:pt x="138" y="612"/>
                    </a:lnTo>
                    <a:lnTo>
                      <a:pt x="103" y="583"/>
                    </a:lnTo>
                    <a:lnTo>
                      <a:pt x="73" y="549"/>
                    </a:lnTo>
                    <a:lnTo>
                      <a:pt x="46" y="512"/>
                    </a:lnTo>
                    <a:lnTo>
                      <a:pt x="26" y="473"/>
                    </a:lnTo>
                    <a:lnTo>
                      <a:pt x="12" y="432"/>
                    </a:lnTo>
                    <a:lnTo>
                      <a:pt x="3" y="389"/>
                    </a:lnTo>
                    <a:lnTo>
                      <a:pt x="0" y="345"/>
                    </a:lnTo>
                    <a:lnTo>
                      <a:pt x="1" y="302"/>
                    </a:lnTo>
                    <a:lnTo>
                      <a:pt x="9" y="259"/>
                    </a:lnTo>
                    <a:lnTo>
                      <a:pt x="22" y="217"/>
                    </a:lnTo>
                    <a:lnTo>
                      <a:pt x="41" y="177"/>
                    </a:lnTo>
                    <a:lnTo>
                      <a:pt x="65" y="139"/>
                    </a:lnTo>
                    <a:lnTo>
                      <a:pt x="79" y="153"/>
                    </a:lnTo>
                    <a:lnTo>
                      <a:pt x="85" y="148"/>
                    </a:lnTo>
                    <a:lnTo>
                      <a:pt x="70" y="132"/>
                    </a:lnTo>
                    <a:lnTo>
                      <a:pt x="94" y="104"/>
                    </a:lnTo>
                    <a:lnTo>
                      <a:pt x="128" y="73"/>
                    </a:lnTo>
                    <a:lnTo>
                      <a:pt x="167" y="46"/>
                    </a:lnTo>
                    <a:lnTo>
                      <a:pt x="208" y="26"/>
                    </a:lnTo>
                    <a:lnTo>
                      <a:pt x="250" y="12"/>
                    </a:lnTo>
                    <a:lnTo>
                      <a:pt x="294" y="4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A7BCC9"/>
              </a:solidFill>
              <a:ln w="0">
                <a:solidFill>
                  <a:srgbClr val="A7BCC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38" name="Freeform 37"/>
              <p:cNvSpPr/>
              <p:nvPr/>
            </p:nvSpPr>
            <p:spPr bwMode="auto">
              <a:xfrm rot="580463">
                <a:off x="1874795" y="3290197"/>
                <a:ext cx="1265012" cy="1186443"/>
              </a:xfrm>
              <a:custGeom>
                <a:avLst/>
                <a:gdLst>
                  <a:gd name="T0" fmla="*/ 332 w 676"/>
                  <a:gd name="T1" fmla="*/ 0 h 677"/>
                  <a:gd name="T2" fmla="*/ 375 w 676"/>
                  <a:gd name="T3" fmla="*/ 3 h 677"/>
                  <a:gd name="T4" fmla="*/ 418 w 676"/>
                  <a:gd name="T5" fmla="*/ 9 h 677"/>
                  <a:gd name="T6" fmla="*/ 459 w 676"/>
                  <a:gd name="T7" fmla="*/ 22 h 677"/>
                  <a:gd name="T8" fmla="*/ 499 w 676"/>
                  <a:gd name="T9" fmla="*/ 41 h 677"/>
                  <a:gd name="T10" fmla="*/ 537 w 676"/>
                  <a:gd name="T11" fmla="*/ 65 h 677"/>
                  <a:gd name="T12" fmla="*/ 573 w 676"/>
                  <a:gd name="T13" fmla="*/ 94 h 677"/>
                  <a:gd name="T14" fmla="*/ 604 w 676"/>
                  <a:gd name="T15" fmla="*/ 128 h 677"/>
                  <a:gd name="T16" fmla="*/ 630 w 676"/>
                  <a:gd name="T17" fmla="*/ 166 h 677"/>
                  <a:gd name="T18" fmla="*/ 650 w 676"/>
                  <a:gd name="T19" fmla="*/ 205 h 677"/>
                  <a:gd name="T20" fmla="*/ 664 w 676"/>
                  <a:gd name="T21" fmla="*/ 246 h 677"/>
                  <a:gd name="T22" fmla="*/ 674 w 676"/>
                  <a:gd name="T23" fmla="*/ 289 h 677"/>
                  <a:gd name="T24" fmla="*/ 676 w 676"/>
                  <a:gd name="T25" fmla="*/ 332 h 677"/>
                  <a:gd name="T26" fmla="*/ 675 w 676"/>
                  <a:gd name="T27" fmla="*/ 375 h 677"/>
                  <a:gd name="T28" fmla="*/ 667 w 676"/>
                  <a:gd name="T29" fmla="*/ 419 h 677"/>
                  <a:gd name="T30" fmla="*/ 655 w 676"/>
                  <a:gd name="T31" fmla="*/ 460 h 677"/>
                  <a:gd name="T32" fmla="*/ 637 w 676"/>
                  <a:gd name="T33" fmla="*/ 501 h 677"/>
                  <a:gd name="T34" fmla="*/ 611 w 676"/>
                  <a:gd name="T35" fmla="*/ 538 h 677"/>
                  <a:gd name="T36" fmla="*/ 582 w 676"/>
                  <a:gd name="T37" fmla="*/ 574 h 677"/>
                  <a:gd name="T38" fmla="*/ 548 w 676"/>
                  <a:gd name="T39" fmla="*/ 604 h 677"/>
                  <a:gd name="T40" fmla="*/ 511 w 676"/>
                  <a:gd name="T41" fmla="*/ 631 h 677"/>
                  <a:gd name="T42" fmla="*/ 472 w 676"/>
                  <a:gd name="T43" fmla="*/ 650 h 677"/>
                  <a:gd name="T44" fmla="*/ 431 w 676"/>
                  <a:gd name="T45" fmla="*/ 665 h 677"/>
                  <a:gd name="T46" fmla="*/ 388 w 676"/>
                  <a:gd name="T47" fmla="*/ 674 h 677"/>
                  <a:gd name="T48" fmla="*/ 345 w 676"/>
                  <a:gd name="T49" fmla="*/ 677 h 677"/>
                  <a:gd name="T50" fmla="*/ 302 w 676"/>
                  <a:gd name="T51" fmla="*/ 676 h 677"/>
                  <a:gd name="T52" fmla="*/ 259 w 676"/>
                  <a:gd name="T53" fmla="*/ 668 h 677"/>
                  <a:gd name="T54" fmla="*/ 217 w 676"/>
                  <a:gd name="T55" fmla="*/ 656 h 677"/>
                  <a:gd name="T56" fmla="*/ 177 w 676"/>
                  <a:gd name="T57" fmla="*/ 637 h 677"/>
                  <a:gd name="T58" fmla="*/ 139 w 676"/>
                  <a:gd name="T59" fmla="*/ 613 h 677"/>
                  <a:gd name="T60" fmla="*/ 105 w 676"/>
                  <a:gd name="T61" fmla="*/ 583 h 677"/>
                  <a:gd name="T62" fmla="*/ 73 w 676"/>
                  <a:gd name="T63" fmla="*/ 548 h 677"/>
                  <a:gd name="T64" fmla="*/ 48 w 676"/>
                  <a:gd name="T65" fmla="*/ 513 h 677"/>
                  <a:gd name="T66" fmla="*/ 28 w 676"/>
                  <a:gd name="T67" fmla="*/ 473 h 677"/>
                  <a:gd name="T68" fmla="*/ 13 w 676"/>
                  <a:gd name="T69" fmla="*/ 432 h 677"/>
                  <a:gd name="T70" fmla="*/ 4 w 676"/>
                  <a:gd name="T71" fmla="*/ 389 h 677"/>
                  <a:gd name="T72" fmla="*/ 0 w 676"/>
                  <a:gd name="T73" fmla="*/ 346 h 677"/>
                  <a:gd name="T74" fmla="*/ 1 w 676"/>
                  <a:gd name="T75" fmla="*/ 302 h 677"/>
                  <a:gd name="T76" fmla="*/ 9 w 676"/>
                  <a:gd name="T77" fmla="*/ 260 h 677"/>
                  <a:gd name="T78" fmla="*/ 22 w 676"/>
                  <a:gd name="T79" fmla="*/ 217 h 677"/>
                  <a:gd name="T80" fmla="*/ 41 w 676"/>
                  <a:gd name="T81" fmla="*/ 177 h 677"/>
                  <a:gd name="T82" fmla="*/ 65 w 676"/>
                  <a:gd name="T83" fmla="*/ 139 h 677"/>
                  <a:gd name="T84" fmla="*/ 94 w 676"/>
                  <a:gd name="T85" fmla="*/ 105 h 677"/>
                  <a:gd name="T86" fmla="*/ 128 w 676"/>
                  <a:gd name="T87" fmla="*/ 73 h 677"/>
                  <a:gd name="T88" fmla="*/ 165 w 676"/>
                  <a:gd name="T89" fmla="*/ 48 h 677"/>
                  <a:gd name="T90" fmla="*/ 205 w 676"/>
                  <a:gd name="T91" fmla="*/ 28 h 677"/>
                  <a:gd name="T92" fmla="*/ 246 w 676"/>
                  <a:gd name="T93" fmla="*/ 13 h 677"/>
                  <a:gd name="T94" fmla="*/ 289 w 676"/>
                  <a:gd name="T95" fmla="*/ 4 h 677"/>
                  <a:gd name="T96" fmla="*/ 332 w 676"/>
                  <a:gd name="T97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76" h="677">
                    <a:moveTo>
                      <a:pt x="332" y="0"/>
                    </a:moveTo>
                    <a:lnTo>
                      <a:pt x="375" y="3"/>
                    </a:lnTo>
                    <a:lnTo>
                      <a:pt x="418" y="9"/>
                    </a:lnTo>
                    <a:lnTo>
                      <a:pt x="459" y="22"/>
                    </a:lnTo>
                    <a:lnTo>
                      <a:pt x="499" y="41"/>
                    </a:lnTo>
                    <a:lnTo>
                      <a:pt x="537" y="65"/>
                    </a:lnTo>
                    <a:lnTo>
                      <a:pt x="573" y="94"/>
                    </a:lnTo>
                    <a:lnTo>
                      <a:pt x="604" y="128"/>
                    </a:lnTo>
                    <a:lnTo>
                      <a:pt x="630" y="166"/>
                    </a:lnTo>
                    <a:lnTo>
                      <a:pt x="650" y="205"/>
                    </a:lnTo>
                    <a:lnTo>
                      <a:pt x="664" y="246"/>
                    </a:lnTo>
                    <a:lnTo>
                      <a:pt x="674" y="289"/>
                    </a:lnTo>
                    <a:lnTo>
                      <a:pt x="676" y="332"/>
                    </a:lnTo>
                    <a:lnTo>
                      <a:pt x="675" y="375"/>
                    </a:lnTo>
                    <a:lnTo>
                      <a:pt x="667" y="419"/>
                    </a:lnTo>
                    <a:lnTo>
                      <a:pt x="655" y="460"/>
                    </a:lnTo>
                    <a:lnTo>
                      <a:pt x="637" y="501"/>
                    </a:lnTo>
                    <a:lnTo>
                      <a:pt x="611" y="538"/>
                    </a:lnTo>
                    <a:lnTo>
                      <a:pt x="582" y="574"/>
                    </a:lnTo>
                    <a:lnTo>
                      <a:pt x="548" y="604"/>
                    </a:lnTo>
                    <a:lnTo>
                      <a:pt x="511" y="631"/>
                    </a:lnTo>
                    <a:lnTo>
                      <a:pt x="472" y="650"/>
                    </a:lnTo>
                    <a:lnTo>
                      <a:pt x="431" y="665"/>
                    </a:lnTo>
                    <a:lnTo>
                      <a:pt x="388" y="674"/>
                    </a:lnTo>
                    <a:lnTo>
                      <a:pt x="345" y="677"/>
                    </a:lnTo>
                    <a:lnTo>
                      <a:pt x="302" y="676"/>
                    </a:lnTo>
                    <a:lnTo>
                      <a:pt x="259" y="668"/>
                    </a:lnTo>
                    <a:lnTo>
                      <a:pt x="217" y="656"/>
                    </a:lnTo>
                    <a:lnTo>
                      <a:pt x="177" y="637"/>
                    </a:lnTo>
                    <a:lnTo>
                      <a:pt x="139" y="613"/>
                    </a:lnTo>
                    <a:lnTo>
                      <a:pt x="105" y="583"/>
                    </a:lnTo>
                    <a:lnTo>
                      <a:pt x="73" y="548"/>
                    </a:lnTo>
                    <a:lnTo>
                      <a:pt x="48" y="513"/>
                    </a:lnTo>
                    <a:lnTo>
                      <a:pt x="28" y="473"/>
                    </a:lnTo>
                    <a:lnTo>
                      <a:pt x="13" y="432"/>
                    </a:lnTo>
                    <a:lnTo>
                      <a:pt x="4" y="389"/>
                    </a:lnTo>
                    <a:lnTo>
                      <a:pt x="0" y="346"/>
                    </a:lnTo>
                    <a:lnTo>
                      <a:pt x="1" y="302"/>
                    </a:lnTo>
                    <a:lnTo>
                      <a:pt x="9" y="260"/>
                    </a:lnTo>
                    <a:lnTo>
                      <a:pt x="22" y="217"/>
                    </a:lnTo>
                    <a:lnTo>
                      <a:pt x="41" y="177"/>
                    </a:lnTo>
                    <a:lnTo>
                      <a:pt x="65" y="139"/>
                    </a:lnTo>
                    <a:lnTo>
                      <a:pt x="94" y="105"/>
                    </a:lnTo>
                    <a:lnTo>
                      <a:pt x="128" y="73"/>
                    </a:lnTo>
                    <a:lnTo>
                      <a:pt x="165" y="48"/>
                    </a:lnTo>
                    <a:lnTo>
                      <a:pt x="205" y="28"/>
                    </a:lnTo>
                    <a:lnTo>
                      <a:pt x="246" y="13"/>
                    </a:lnTo>
                    <a:lnTo>
                      <a:pt x="289" y="4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65708"/>
              </a:solidFill>
              <a:ln w="0">
                <a:solidFill>
                  <a:srgbClr val="D9580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sz="1400">
                  <a:solidFill>
                    <a:srgbClr val="F65708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39" name="標題 1"/>
              <p:cNvSpPr txBox="1"/>
              <p:nvPr/>
            </p:nvSpPr>
            <p:spPr>
              <a:xfrm>
                <a:off x="1870066" y="3399587"/>
                <a:ext cx="1385809" cy="9149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b="1" spc="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503050405090304" pitchFamily="18" charset="0"/>
                    <a:ea typeface="DFKai-SB" panose="03000509000000000000" pitchFamily="65" charset="-120"/>
                  </a:rPr>
                  <a:t>QRCODE</a:t>
                </a:r>
                <a:endParaRPr lang="zh-TW" altLang="en-US" b="1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</p:grpSp>
      </p:grp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4987828" y="4643721"/>
            <a:ext cx="2301723" cy="2160832"/>
          </a:xfrm>
          <a:custGeom>
            <a:avLst/>
            <a:gdLst>
              <a:gd name="T0" fmla="*/ 617 w 1230"/>
              <a:gd name="T1" fmla="*/ 724 h 1233"/>
              <a:gd name="T2" fmla="*/ 625 w 1230"/>
              <a:gd name="T3" fmla="*/ 730 h 1233"/>
              <a:gd name="T4" fmla="*/ 589 w 1230"/>
              <a:gd name="T5" fmla="*/ 708 h 1233"/>
              <a:gd name="T6" fmla="*/ 657 w 1230"/>
              <a:gd name="T7" fmla="*/ 685 h 1233"/>
              <a:gd name="T8" fmla="*/ 595 w 1230"/>
              <a:gd name="T9" fmla="*/ 670 h 1233"/>
              <a:gd name="T10" fmla="*/ 649 w 1230"/>
              <a:gd name="T11" fmla="*/ 667 h 1233"/>
              <a:gd name="T12" fmla="*/ 690 w 1230"/>
              <a:gd name="T13" fmla="*/ 650 h 1233"/>
              <a:gd name="T14" fmla="*/ 586 w 1230"/>
              <a:gd name="T15" fmla="*/ 647 h 1233"/>
              <a:gd name="T16" fmla="*/ 624 w 1230"/>
              <a:gd name="T17" fmla="*/ 622 h 1233"/>
              <a:gd name="T18" fmla="*/ 649 w 1230"/>
              <a:gd name="T19" fmla="*/ 642 h 1233"/>
              <a:gd name="T20" fmla="*/ 730 w 1230"/>
              <a:gd name="T21" fmla="*/ 621 h 1233"/>
              <a:gd name="T22" fmla="*/ 756 w 1230"/>
              <a:gd name="T23" fmla="*/ 581 h 1233"/>
              <a:gd name="T24" fmla="*/ 566 w 1230"/>
              <a:gd name="T25" fmla="*/ 604 h 1233"/>
              <a:gd name="T26" fmla="*/ 676 w 1230"/>
              <a:gd name="T27" fmla="*/ 575 h 1233"/>
              <a:gd name="T28" fmla="*/ 433 w 1230"/>
              <a:gd name="T29" fmla="*/ 559 h 1233"/>
              <a:gd name="T30" fmla="*/ 796 w 1230"/>
              <a:gd name="T31" fmla="*/ 552 h 1233"/>
              <a:gd name="T32" fmla="*/ 691 w 1230"/>
              <a:gd name="T33" fmla="*/ 530 h 1233"/>
              <a:gd name="T34" fmla="*/ 613 w 1230"/>
              <a:gd name="T35" fmla="*/ 549 h 1233"/>
              <a:gd name="T36" fmla="*/ 406 w 1230"/>
              <a:gd name="T37" fmla="*/ 520 h 1233"/>
              <a:gd name="T38" fmla="*/ 515 w 1230"/>
              <a:gd name="T39" fmla="*/ 494 h 1233"/>
              <a:gd name="T40" fmla="*/ 387 w 1230"/>
              <a:gd name="T41" fmla="*/ 503 h 1233"/>
              <a:gd name="T42" fmla="*/ 620 w 1230"/>
              <a:gd name="T43" fmla="*/ 478 h 1233"/>
              <a:gd name="T44" fmla="*/ 846 w 1230"/>
              <a:gd name="T45" fmla="*/ 500 h 1233"/>
              <a:gd name="T46" fmla="*/ 335 w 1230"/>
              <a:gd name="T47" fmla="*/ 454 h 1233"/>
              <a:gd name="T48" fmla="*/ 873 w 1230"/>
              <a:gd name="T49" fmla="*/ 459 h 1233"/>
              <a:gd name="T50" fmla="*/ 734 w 1230"/>
              <a:gd name="T51" fmla="*/ 442 h 1233"/>
              <a:gd name="T52" fmla="*/ 301 w 1230"/>
              <a:gd name="T53" fmla="*/ 421 h 1233"/>
              <a:gd name="T54" fmla="*/ 912 w 1230"/>
              <a:gd name="T55" fmla="*/ 430 h 1233"/>
              <a:gd name="T56" fmla="*/ 484 w 1230"/>
              <a:gd name="T57" fmla="*/ 402 h 1233"/>
              <a:gd name="T58" fmla="*/ 261 w 1230"/>
              <a:gd name="T59" fmla="*/ 393 h 1233"/>
              <a:gd name="T60" fmla="*/ 619 w 1230"/>
              <a:gd name="T61" fmla="*/ 405 h 1233"/>
              <a:gd name="T62" fmla="*/ 464 w 1230"/>
              <a:gd name="T63" fmla="*/ 359 h 1233"/>
              <a:gd name="T64" fmla="*/ 244 w 1230"/>
              <a:gd name="T65" fmla="*/ 376 h 1233"/>
              <a:gd name="T66" fmla="*/ 759 w 1230"/>
              <a:gd name="T67" fmla="*/ 349 h 1233"/>
              <a:gd name="T68" fmla="*/ 609 w 1230"/>
              <a:gd name="T69" fmla="*/ 334 h 1233"/>
              <a:gd name="T70" fmla="*/ 215 w 1230"/>
              <a:gd name="T71" fmla="*/ 337 h 1233"/>
              <a:gd name="T72" fmla="*/ 1022 w 1230"/>
              <a:gd name="T73" fmla="*/ 304 h 1233"/>
              <a:gd name="T74" fmla="*/ 776 w 1230"/>
              <a:gd name="T75" fmla="*/ 330 h 1233"/>
              <a:gd name="T76" fmla="*/ 162 w 1230"/>
              <a:gd name="T77" fmla="*/ 287 h 1233"/>
              <a:gd name="T78" fmla="*/ 416 w 1230"/>
              <a:gd name="T79" fmla="*/ 275 h 1233"/>
              <a:gd name="T80" fmla="*/ 1062 w 1230"/>
              <a:gd name="T81" fmla="*/ 275 h 1233"/>
              <a:gd name="T82" fmla="*/ 128 w 1230"/>
              <a:gd name="T83" fmla="*/ 254 h 1233"/>
              <a:gd name="T84" fmla="*/ 608 w 1230"/>
              <a:gd name="T85" fmla="*/ 261 h 1233"/>
              <a:gd name="T86" fmla="*/ 1090 w 1230"/>
              <a:gd name="T87" fmla="*/ 234 h 1233"/>
              <a:gd name="T88" fmla="*/ 801 w 1230"/>
              <a:gd name="T89" fmla="*/ 237 h 1233"/>
              <a:gd name="T90" fmla="*/ 615 w 1230"/>
              <a:gd name="T91" fmla="*/ 213 h 1233"/>
              <a:gd name="T92" fmla="*/ 828 w 1230"/>
              <a:gd name="T93" fmla="*/ 169 h 1233"/>
              <a:gd name="T94" fmla="*/ 607 w 1230"/>
              <a:gd name="T95" fmla="*/ 164 h 1233"/>
              <a:gd name="T96" fmla="*/ 363 w 1230"/>
              <a:gd name="T97" fmla="*/ 140 h 1233"/>
              <a:gd name="T98" fmla="*/ 337 w 1230"/>
              <a:gd name="T99" fmla="*/ 99 h 1233"/>
              <a:gd name="T100" fmla="*/ 613 w 1230"/>
              <a:gd name="T101" fmla="*/ 116 h 1233"/>
              <a:gd name="T102" fmla="*/ 611 w 1230"/>
              <a:gd name="T103" fmla="*/ 43 h 1233"/>
              <a:gd name="T104" fmla="*/ 751 w 1230"/>
              <a:gd name="T105" fmla="*/ 13 h 1233"/>
              <a:gd name="T106" fmla="*/ 965 w 1230"/>
              <a:gd name="T107" fmla="*/ 104 h 1233"/>
              <a:gd name="T108" fmla="*/ 1209 w 1230"/>
              <a:gd name="T109" fmla="*/ 443 h 1233"/>
              <a:gd name="T110" fmla="*/ 1169 w 1230"/>
              <a:gd name="T111" fmla="*/ 877 h 1233"/>
              <a:gd name="T112" fmla="*/ 846 w 1230"/>
              <a:gd name="T113" fmla="*/ 1184 h 1233"/>
              <a:gd name="T114" fmla="*/ 437 w 1230"/>
              <a:gd name="T115" fmla="*/ 1209 h 1233"/>
              <a:gd name="T116" fmla="*/ 101 w 1230"/>
              <a:gd name="T117" fmla="*/ 963 h 1233"/>
              <a:gd name="T118" fmla="*/ 6 w 1230"/>
              <a:gd name="T119" fmla="*/ 539 h 1233"/>
              <a:gd name="T120" fmla="*/ 223 w 1230"/>
              <a:gd name="T121" fmla="*/ 148 h 1233"/>
              <a:gd name="T122" fmla="*/ 437 w 1230"/>
              <a:gd name="T123" fmla="*/ 29 h 1233"/>
              <a:gd name="T124" fmla="*/ 625 w 1230"/>
              <a:gd name="T125" fmla="*/ 0 h 1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30" h="1233">
                <a:moveTo>
                  <a:pt x="624" y="710"/>
                </a:moveTo>
                <a:lnTo>
                  <a:pt x="624" y="712"/>
                </a:lnTo>
                <a:lnTo>
                  <a:pt x="623" y="710"/>
                </a:lnTo>
                <a:lnTo>
                  <a:pt x="615" y="714"/>
                </a:lnTo>
                <a:lnTo>
                  <a:pt x="617" y="719"/>
                </a:lnTo>
                <a:lnTo>
                  <a:pt x="617" y="719"/>
                </a:lnTo>
                <a:lnTo>
                  <a:pt x="617" y="724"/>
                </a:lnTo>
                <a:lnTo>
                  <a:pt x="612" y="720"/>
                </a:lnTo>
                <a:lnTo>
                  <a:pt x="607" y="726"/>
                </a:lnTo>
                <a:lnTo>
                  <a:pt x="619" y="736"/>
                </a:lnTo>
                <a:lnTo>
                  <a:pt x="624" y="731"/>
                </a:lnTo>
                <a:lnTo>
                  <a:pt x="625" y="731"/>
                </a:lnTo>
                <a:lnTo>
                  <a:pt x="625" y="731"/>
                </a:lnTo>
                <a:lnTo>
                  <a:pt x="625" y="730"/>
                </a:lnTo>
                <a:lnTo>
                  <a:pt x="629" y="726"/>
                </a:lnTo>
                <a:lnTo>
                  <a:pt x="628" y="723"/>
                </a:lnTo>
                <a:lnTo>
                  <a:pt x="632" y="712"/>
                </a:lnTo>
                <a:lnTo>
                  <a:pt x="624" y="710"/>
                </a:lnTo>
                <a:close/>
                <a:moveTo>
                  <a:pt x="578" y="687"/>
                </a:moveTo>
                <a:lnTo>
                  <a:pt x="572" y="693"/>
                </a:lnTo>
                <a:lnTo>
                  <a:pt x="589" y="708"/>
                </a:lnTo>
                <a:lnTo>
                  <a:pt x="595" y="703"/>
                </a:lnTo>
                <a:lnTo>
                  <a:pt x="578" y="687"/>
                </a:lnTo>
                <a:close/>
                <a:moveTo>
                  <a:pt x="657" y="685"/>
                </a:moveTo>
                <a:lnTo>
                  <a:pt x="641" y="702"/>
                </a:lnTo>
                <a:lnTo>
                  <a:pt x="646" y="708"/>
                </a:lnTo>
                <a:lnTo>
                  <a:pt x="662" y="691"/>
                </a:lnTo>
                <a:lnTo>
                  <a:pt x="657" y="685"/>
                </a:lnTo>
                <a:close/>
                <a:moveTo>
                  <a:pt x="624" y="670"/>
                </a:moveTo>
                <a:lnTo>
                  <a:pt x="616" y="670"/>
                </a:lnTo>
                <a:lnTo>
                  <a:pt x="617" y="694"/>
                </a:lnTo>
                <a:lnTo>
                  <a:pt x="625" y="694"/>
                </a:lnTo>
                <a:lnTo>
                  <a:pt x="624" y="670"/>
                </a:lnTo>
                <a:close/>
                <a:moveTo>
                  <a:pt x="603" y="666"/>
                </a:moveTo>
                <a:lnTo>
                  <a:pt x="595" y="670"/>
                </a:lnTo>
                <a:lnTo>
                  <a:pt x="605" y="691"/>
                </a:lnTo>
                <a:lnTo>
                  <a:pt x="612" y="689"/>
                </a:lnTo>
                <a:lnTo>
                  <a:pt x="603" y="666"/>
                </a:lnTo>
                <a:close/>
                <a:moveTo>
                  <a:pt x="641" y="665"/>
                </a:moveTo>
                <a:lnTo>
                  <a:pt x="633" y="687"/>
                </a:lnTo>
                <a:lnTo>
                  <a:pt x="640" y="690"/>
                </a:lnTo>
                <a:lnTo>
                  <a:pt x="649" y="667"/>
                </a:lnTo>
                <a:lnTo>
                  <a:pt x="641" y="665"/>
                </a:lnTo>
                <a:close/>
                <a:moveTo>
                  <a:pt x="543" y="653"/>
                </a:moveTo>
                <a:lnTo>
                  <a:pt x="538" y="659"/>
                </a:lnTo>
                <a:lnTo>
                  <a:pt x="555" y="675"/>
                </a:lnTo>
                <a:lnTo>
                  <a:pt x="560" y="670"/>
                </a:lnTo>
                <a:lnTo>
                  <a:pt x="543" y="653"/>
                </a:lnTo>
                <a:close/>
                <a:moveTo>
                  <a:pt x="690" y="650"/>
                </a:moveTo>
                <a:lnTo>
                  <a:pt x="674" y="667"/>
                </a:lnTo>
                <a:lnTo>
                  <a:pt x="680" y="673"/>
                </a:lnTo>
                <a:lnTo>
                  <a:pt x="697" y="655"/>
                </a:lnTo>
                <a:lnTo>
                  <a:pt x="690" y="650"/>
                </a:lnTo>
                <a:close/>
                <a:moveTo>
                  <a:pt x="583" y="622"/>
                </a:moveTo>
                <a:lnTo>
                  <a:pt x="575" y="625"/>
                </a:lnTo>
                <a:lnTo>
                  <a:pt x="586" y="647"/>
                </a:lnTo>
                <a:lnTo>
                  <a:pt x="592" y="645"/>
                </a:lnTo>
                <a:lnTo>
                  <a:pt x="583" y="622"/>
                </a:lnTo>
                <a:close/>
                <a:moveTo>
                  <a:pt x="624" y="622"/>
                </a:moveTo>
                <a:lnTo>
                  <a:pt x="616" y="622"/>
                </a:lnTo>
                <a:lnTo>
                  <a:pt x="616" y="646"/>
                </a:lnTo>
                <a:lnTo>
                  <a:pt x="624" y="646"/>
                </a:lnTo>
                <a:lnTo>
                  <a:pt x="624" y="622"/>
                </a:lnTo>
                <a:close/>
                <a:moveTo>
                  <a:pt x="509" y="620"/>
                </a:moveTo>
                <a:lnTo>
                  <a:pt x="503" y="626"/>
                </a:lnTo>
                <a:lnTo>
                  <a:pt x="521" y="642"/>
                </a:lnTo>
                <a:lnTo>
                  <a:pt x="526" y="637"/>
                </a:lnTo>
                <a:lnTo>
                  <a:pt x="509" y="620"/>
                </a:lnTo>
                <a:close/>
                <a:moveTo>
                  <a:pt x="658" y="620"/>
                </a:moveTo>
                <a:lnTo>
                  <a:pt x="649" y="642"/>
                </a:lnTo>
                <a:lnTo>
                  <a:pt x="657" y="645"/>
                </a:lnTo>
                <a:lnTo>
                  <a:pt x="665" y="622"/>
                </a:lnTo>
                <a:lnTo>
                  <a:pt x="658" y="620"/>
                </a:lnTo>
                <a:close/>
                <a:moveTo>
                  <a:pt x="723" y="616"/>
                </a:moveTo>
                <a:lnTo>
                  <a:pt x="707" y="633"/>
                </a:lnTo>
                <a:lnTo>
                  <a:pt x="713" y="638"/>
                </a:lnTo>
                <a:lnTo>
                  <a:pt x="730" y="621"/>
                </a:lnTo>
                <a:lnTo>
                  <a:pt x="723" y="616"/>
                </a:lnTo>
                <a:close/>
                <a:moveTo>
                  <a:pt x="474" y="587"/>
                </a:moveTo>
                <a:lnTo>
                  <a:pt x="469" y="593"/>
                </a:lnTo>
                <a:lnTo>
                  <a:pt x="486" y="609"/>
                </a:lnTo>
                <a:lnTo>
                  <a:pt x="492" y="604"/>
                </a:lnTo>
                <a:lnTo>
                  <a:pt x="474" y="587"/>
                </a:lnTo>
                <a:close/>
                <a:moveTo>
                  <a:pt x="756" y="581"/>
                </a:moveTo>
                <a:lnTo>
                  <a:pt x="740" y="598"/>
                </a:lnTo>
                <a:lnTo>
                  <a:pt x="746" y="604"/>
                </a:lnTo>
                <a:lnTo>
                  <a:pt x="763" y="587"/>
                </a:lnTo>
                <a:lnTo>
                  <a:pt x="756" y="581"/>
                </a:lnTo>
                <a:close/>
                <a:moveTo>
                  <a:pt x="563" y="579"/>
                </a:moveTo>
                <a:lnTo>
                  <a:pt x="555" y="581"/>
                </a:lnTo>
                <a:lnTo>
                  <a:pt x="566" y="604"/>
                </a:lnTo>
                <a:lnTo>
                  <a:pt x="572" y="600"/>
                </a:lnTo>
                <a:lnTo>
                  <a:pt x="563" y="579"/>
                </a:lnTo>
                <a:close/>
                <a:moveTo>
                  <a:pt x="676" y="575"/>
                </a:moveTo>
                <a:lnTo>
                  <a:pt x="666" y="597"/>
                </a:lnTo>
                <a:lnTo>
                  <a:pt x="674" y="600"/>
                </a:lnTo>
                <a:lnTo>
                  <a:pt x="682" y="577"/>
                </a:lnTo>
                <a:lnTo>
                  <a:pt x="676" y="575"/>
                </a:lnTo>
                <a:close/>
                <a:moveTo>
                  <a:pt x="623" y="573"/>
                </a:moveTo>
                <a:lnTo>
                  <a:pt x="615" y="575"/>
                </a:lnTo>
                <a:lnTo>
                  <a:pt x="615" y="598"/>
                </a:lnTo>
                <a:lnTo>
                  <a:pt x="623" y="598"/>
                </a:lnTo>
                <a:lnTo>
                  <a:pt x="623" y="573"/>
                </a:lnTo>
                <a:close/>
                <a:moveTo>
                  <a:pt x="440" y="553"/>
                </a:moveTo>
                <a:lnTo>
                  <a:pt x="433" y="559"/>
                </a:lnTo>
                <a:lnTo>
                  <a:pt x="452" y="576"/>
                </a:lnTo>
                <a:lnTo>
                  <a:pt x="457" y="571"/>
                </a:lnTo>
                <a:lnTo>
                  <a:pt x="440" y="553"/>
                </a:lnTo>
                <a:close/>
                <a:moveTo>
                  <a:pt x="791" y="547"/>
                </a:moveTo>
                <a:lnTo>
                  <a:pt x="773" y="564"/>
                </a:lnTo>
                <a:lnTo>
                  <a:pt x="779" y="569"/>
                </a:lnTo>
                <a:lnTo>
                  <a:pt x="796" y="552"/>
                </a:lnTo>
                <a:lnTo>
                  <a:pt x="791" y="547"/>
                </a:lnTo>
                <a:close/>
                <a:moveTo>
                  <a:pt x="543" y="535"/>
                </a:moveTo>
                <a:lnTo>
                  <a:pt x="535" y="538"/>
                </a:lnTo>
                <a:lnTo>
                  <a:pt x="546" y="560"/>
                </a:lnTo>
                <a:lnTo>
                  <a:pt x="552" y="556"/>
                </a:lnTo>
                <a:lnTo>
                  <a:pt x="543" y="535"/>
                </a:lnTo>
                <a:close/>
                <a:moveTo>
                  <a:pt x="691" y="530"/>
                </a:moveTo>
                <a:lnTo>
                  <a:pt x="683" y="552"/>
                </a:lnTo>
                <a:lnTo>
                  <a:pt x="691" y="555"/>
                </a:lnTo>
                <a:lnTo>
                  <a:pt x="699" y="532"/>
                </a:lnTo>
                <a:lnTo>
                  <a:pt x="691" y="530"/>
                </a:lnTo>
                <a:close/>
                <a:moveTo>
                  <a:pt x="621" y="526"/>
                </a:moveTo>
                <a:lnTo>
                  <a:pt x="613" y="526"/>
                </a:lnTo>
                <a:lnTo>
                  <a:pt x="613" y="549"/>
                </a:lnTo>
                <a:lnTo>
                  <a:pt x="623" y="549"/>
                </a:lnTo>
                <a:lnTo>
                  <a:pt x="621" y="526"/>
                </a:lnTo>
                <a:close/>
                <a:moveTo>
                  <a:pt x="406" y="520"/>
                </a:moveTo>
                <a:lnTo>
                  <a:pt x="399" y="526"/>
                </a:lnTo>
                <a:lnTo>
                  <a:pt x="416" y="543"/>
                </a:lnTo>
                <a:lnTo>
                  <a:pt x="423" y="538"/>
                </a:lnTo>
                <a:lnTo>
                  <a:pt x="406" y="520"/>
                </a:lnTo>
                <a:close/>
                <a:moveTo>
                  <a:pt x="824" y="512"/>
                </a:moveTo>
                <a:lnTo>
                  <a:pt x="807" y="530"/>
                </a:lnTo>
                <a:lnTo>
                  <a:pt x="813" y="535"/>
                </a:lnTo>
                <a:lnTo>
                  <a:pt x="829" y="518"/>
                </a:lnTo>
                <a:lnTo>
                  <a:pt x="824" y="512"/>
                </a:lnTo>
                <a:close/>
                <a:moveTo>
                  <a:pt x="523" y="491"/>
                </a:moveTo>
                <a:lnTo>
                  <a:pt x="515" y="494"/>
                </a:lnTo>
                <a:lnTo>
                  <a:pt x="526" y="516"/>
                </a:lnTo>
                <a:lnTo>
                  <a:pt x="533" y="512"/>
                </a:lnTo>
                <a:lnTo>
                  <a:pt x="523" y="491"/>
                </a:lnTo>
                <a:close/>
                <a:moveTo>
                  <a:pt x="370" y="487"/>
                </a:moveTo>
                <a:lnTo>
                  <a:pt x="364" y="492"/>
                </a:lnTo>
                <a:lnTo>
                  <a:pt x="382" y="510"/>
                </a:lnTo>
                <a:lnTo>
                  <a:pt x="387" y="503"/>
                </a:lnTo>
                <a:lnTo>
                  <a:pt x="370" y="487"/>
                </a:lnTo>
                <a:close/>
                <a:moveTo>
                  <a:pt x="709" y="485"/>
                </a:moveTo>
                <a:lnTo>
                  <a:pt x="701" y="507"/>
                </a:lnTo>
                <a:lnTo>
                  <a:pt x="707" y="510"/>
                </a:lnTo>
                <a:lnTo>
                  <a:pt x="717" y="487"/>
                </a:lnTo>
                <a:lnTo>
                  <a:pt x="709" y="485"/>
                </a:lnTo>
                <a:close/>
                <a:moveTo>
                  <a:pt x="620" y="478"/>
                </a:moveTo>
                <a:lnTo>
                  <a:pt x="612" y="478"/>
                </a:lnTo>
                <a:lnTo>
                  <a:pt x="613" y="502"/>
                </a:lnTo>
                <a:lnTo>
                  <a:pt x="621" y="502"/>
                </a:lnTo>
                <a:lnTo>
                  <a:pt x="620" y="478"/>
                </a:lnTo>
                <a:close/>
                <a:moveTo>
                  <a:pt x="857" y="477"/>
                </a:moveTo>
                <a:lnTo>
                  <a:pt x="840" y="495"/>
                </a:lnTo>
                <a:lnTo>
                  <a:pt x="846" y="500"/>
                </a:lnTo>
                <a:lnTo>
                  <a:pt x="862" y="483"/>
                </a:lnTo>
                <a:lnTo>
                  <a:pt x="857" y="477"/>
                </a:lnTo>
                <a:close/>
                <a:moveTo>
                  <a:pt x="335" y="454"/>
                </a:moveTo>
                <a:lnTo>
                  <a:pt x="330" y="459"/>
                </a:lnTo>
                <a:lnTo>
                  <a:pt x="347" y="477"/>
                </a:lnTo>
                <a:lnTo>
                  <a:pt x="353" y="470"/>
                </a:lnTo>
                <a:lnTo>
                  <a:pt x="335" y="454"/>
                </a:lnTo>
                <a:close/>
                <a:moveTo>
                  <a:pt x="503" y="447"/>
                </a:moveTo>
                <a:lnTo>
                  <a:pt x="496" y="450"/>
                </a:lnTo>
                <a:lnTo>
                  <a:pt x="506" y="473"/>
                </a:lnTo>
                <a:lnTo>
                  <a:pt x="513" y="469"/>
                </a:lnTo>
                <a:lnTo>
                  <a:pt x="503" y="447"/>
                </a:lnTo>
                <a:close/>
                <a:moveTo>
                  <a:pt x="890" y="442"/>
                </a:moveTo>
                <a:lnTo>
                  <a:pt x="873" y="459"/>
                </a:lnTo>
                <a:lnTo>
                  <a:pt x="879" y="466"/>
                </a:lnTo>
                <a:lnTo>
                  <a:pt x="895" y="447"/>
                </a:lnTo>
                <a:lnTo>
                  <a:pt x="890" y="442"/>
                </a:lnTo>
                <a:close/>
                <a:moveTo>
                  <a:pt x="726" y="439"/>
                </a:moveTo>
                <a:lnTo>
                  <a:pt x="718" y="462"/>
                </a:lnTo>
                <a:lnTo>
                  <a:pt x="725" y="465"/>
                </a:lnTo>
                <a:lnTo>
                  <a:pt x="734" y="442"/>
                </a:lnTo>
                <a:lnTo>
                  <a:pt x="726" y="439"/>
                </a:lnTo>
                <a:close/>
                <a:moveTo>
                  <a:pt x="620" y="429"/>
                </a:moveTo>
                <a:lnTo>
                  <a:pt x="611" y="429"/>
                </a:lnTo>
                <a:lnTo>
                  <a:pt x="612" y="454"/>
                </a:lnTo>
                <a:lnTo>
                  <a:pt x="620" y="454"/>
                </a:lnTo>
                <a:lnTo>
                  <a:pt x="620" y="429"/>
                </a:lnTo>
                <a:close/>
                <a:moveTo>
                  <a:pt x="301" y="421"/>
                </a:moveTo>
                <a:lnTo>
                  <a:pt x="296" y="426"/>
                </a:lnTo>
                <a:lnTo>
                  <a:pt x="313" y="442"/>
                </a:lnTo>
                <a:lnTo>
                  <a:pt x="318" y="437"/>
                </a:lnTo>
                <a:lnTo>
                  <a:pt x="301" y="421"/>
                </a:lnTo>
                <a:close/>
                <a:moveTo>
                  <a:pt x="923" y="408"/>
                </a:moveTo>
                <a:lnTo>
                  <a:pt x="907" y="425"/>
                </a:lnTo>
                <a:lnTo>
                  <a:pt x="912" y="430"/>
                </a:lnTo>
                <a:lnTo>
                  <a:pt x="928" y="413"/>
                </a:lnTo>
                <a:lnTo>
                  <a:pt x="923" y="408"/>
                </a:lnTo>
                <a:close/>
                <a:moveTo>
                  <a:pt x="484" y="402"/>
                </a:moveTo>
                <a:lnTo>
                  <a:pt x="476" y="406"/>
                </a:lnTo>
                <a:lnTo>
                  <a:pt x="486" y="428"/>
                </a:lnTo>
                <a:lnTo>
                  <a:pt x="493" y="425"/>
                </a:lnTo>
                <a:lnTo>
                  <a:pt x="484" y="402"/>
                </a:lnTo>
                <a:close/>
                <a:moveTo>
                  <a:pt x="743" y="394"/>
                </a:moveTo>
                <a:lnTo>
                  <a:pt x="734" y="417"/>
                </a:lnTo>
                <a:lnTo>
                  <a:pt x="742" y="420"/>
                </a:lnTo>
                <a:lnTo>
                  <a:pt x="750" y="397"/>
                </a:lnTo>
                <a:lnTo>
                  <a:pt x="743" y="394"/>
                </a:lnTo>
                <a:close/>
                <a:moveTo>
                  <a:pt x="267" y="386"/>
                </a:moveTo>
                <a:lnTo>
                  <a:pt x="261" y="393"/>
                </a:lnTo>
                <a:lnTo>
                  <a:pt x="278" y="409"/>
                </a:lnTo>
                <a:lnTo>
                  <a:pt x="284" y="404"/>
                </a:lnTo>
                <a:lnTo>
                  <a:pt x="267" y="386"/>
                </a:lnTo>
                <a:close/>
                <a:moveTo>
                  <a:pt x="619" y="381"/>
                </a:moveTo>
                <a:lnTo>
                  <a:pt x="611" y="381"/>
                </a:lnTo>
                <a:lnTo>
                  <a:pt x="611" y="405"/>
                </a:lnTo>
                <a:lnTo>
                  <a:pt x="619" y="405"/>
                </a:lnTo>
                <a:lnTo>
                  <a:pt x="619" y="381"/>
                </a:lnTo>
                <a:close/>
                <a:moveTo>
                  <a:pt x="956" y="373"/>
                </a:moveTo>
                <a:lnTo>
                  <a:pt x="940" y="390"/>
                </a:lnTo>
                <a:lnTo>
                  <a:pt x="946" y="396"/>
                </a:lnTo>
                <a:lnTo>
                  <a:pt x="963" y="379"/>
                </a:lnTo>
                <a:lnTo>
                  <a:pt x="956" y="373"/>
                </a:lnTo>
                <a:close/>
                <a:moveTo>
                  <a:pt x="464" y="359"/>
                </a:moveTo>
                <a:lnTo>
                  <a:pt x="456" y="363"/>
                </a:lnTo>
                <a:lnTo>
                  <a:pt x="466" y="384"/>
                </a:lnTo>
                <a:lnTo>
                  <a:pt x="473" y="381"/>
                </a:lnTo>
                <a:lnTo>
                  <a:pt x="464" y="359"/>
                </a:lnTo>
                <a:close/>
                <a:moveTo>
                  <a:pt x="232" y="353"/>
                </a:moveTo>
                <a:lnTo>
                  <a:pt x="227" y="360"/>
                </a:lnTo>
                <a:lnTo>
                  <a:pt x="244" y="376"/>
                </a:lnTo>
                <a:lnTo>
                  <a:pt x="249" y="371"/>
                </a:lnTo>
                <a:lnTo>
                  <a:pt x="232" y="353"/>
                </a:lnTo>
                <a:close/>
                <a:moveTo>
                  <a:pt x="759" y="349"/>
                </a:moveTo>
                <a:lnTo>
                  <a:pt x="751" y="372"/>
                </a:lnTo>
                <a:lnTo>
                  <a:pt x="759" y="375"/>
                </a:lnTo>
                <a:lnTo>
                  <a:pt x="767" y="352"/>
                </a:lnTo>
                <a:lnTo>
                  <a:pt x="759" y="349"/>
                </a:lnTo>
                <a:close/>
                <a:moveTo>
                  <a:pt x="989" y="339"/>
                </a:moveTo>
                <a:lnTo>
                  <a:pt x="973" y="356"/>
                </a:lnTo>
                <a:lnTo>
                  <a:pt x="979" y="361"/>
                </a:lnTo>
                <a:lnTo>
                  <a:pt x="996" y="344"/>
                </a:lnTo>
                <a:lnTo>
                  <a:pt x="989" y="339"/>
                </a:lnTo>
                <a:close/>
                <a:moveTo>
                  <a:pt x="617" y="334"/>
                </a:moveTo>
                <a:lnTo>
                  <a:pt x="609" y="334"/>
                </a:lnTo>
                <a:lnTo>
                  <a:pt x="611" y="357"/>
                </a:lnTo>
                <a:lnTo>
                  <a:pt x="619" y="357"/>
                </a:lnTo>
                <a:lnTo>
                  <a:pt x="617" y="334"/>
                </a:lnTo>
                <a:close/>
                <a:moveTo>
                  <a:pt x="198" y="320"/>
                </a:moveTo>
                <a:lnTo>
                  <a:pt x="191" y="327"/>
                </a:lnTo>
                <a:lnTo>
                  <a:pt x="208" y="343"/>
                </a:lnTo>
                <a:lnTo>
                  <a:pt x="215" y="337"/>
                </a:lnTo>
                <a:lnTo>
                  <a:pt x="198" y="320"/>
                </a:lnTo>
                <a:close/>
                <a:moveTo>
                  <a:pt x="444" y="315"/>
                </a:moveTo>
                <a:lnTo>
                  <a:pt x="436" y="319"/>
                </a:lnTo>
                <a:lnTo>
                  <a:pt x="447" y="340"/>
                </a:lnTo>
                <a:lnTo>
                  <a:pt x="453" y="337"/>
                </a:lnTo>
                <a:lnTo>
                  <a:pt x="444" y="315"/>
                </a:lnTo>
                <a:close/>
                <a:moveTo>
                  <a:pt x="1022" y="304"/>
                </a:moveTo>
                <a:lnTo>
                  <a:pt x="1006" y="322"/>
                </a:lnTo>
                <a:lnTo>
                  <a:pt x="1012" y="327"/>
                </a:lnTo>
                <a:lnTo>
                  <a:pt x="1029" y="310"/>
                </a:lnTo>
                <a:lnTo>
                  <a:pt x="1022" y="304"/>
                </a:lnTo>
                <a:close/>
                <a:moveTo>
                  <a:pt x="776" y="304"/>
                </a:moveTo>
                <a:lnTo>
                  <a:pt x="768" y="327"/>
                </a:lnTo>
                <a:lnTo>
                  <a:pt x="776" y="330"/>
                </a:lnTo>
                <a:lnTo>
                  <a:pt x="784" y="307"/>
                </a:lnTo>
                <a:lnTo>
                  <a:pt x="776" y="304"/>
                </a:lnTo>
                <a:close/>
                <a:moveTo>
                  <a:pt x="162" y="287"/>
                </a:moveTo>
                <a:lnTo>
                  <a:pt x="157" y="292"/>
                </a:lnTo>
                <a:lnTo>
                  <a:pt x="174" y="310"/>
                </a:lnTo>
                <a:lnTo>
                  <a:pt x="180" y="304"/>
                </a:lnTo>
                <a:lnTo>
                  <a:pt x="162" y="287"/>
                </a:lnTo>
                <a:close/>
                <a:moveTo>
                  <a:pt x="617" y="284"/>
                </a:moveTo>
                <a:lnTo>
                  <a:pt x="608" y="284"/>
                </a:lnTo>
                <a:lnTo>
                  <a:pt x="609" y="310"/>
                </a:lnTo>
                <a:lnTo>
                  <a:pt x="617" y="308"/>
                </a:lnTo>
                <a:lnTo>
                  <a:pt x="617" y="284"/>
                </a:lnTo>
                <a:close/>
                <a:moveTo>
                  <a:pt x="423" y="271"/>
                </a:moveTo>
                <a:lnTo>
                  <a:pt x="416" y="275"/>
                </a:lnTo>
                <a:lnTo>
                  <a:pt x="425" y="296"/>
                </a:lnTo>
                <a:lnTo>
                  <a:pt x="433" y="294"/>
                </a:lnTo>
                <a:lnTo>
                  <a:pt x="423" y="271"/>
                </a:lnTo>
                <a:close/>
                <a:moveTo>
                  <a:pt x="1057" y="270"/>
                </a:moveTo>
                <a:lnTo>
                  <a:pt x="1040" y="287"/>
                </a:lnTo>
                <a:lnTo>
                  <a:pt x="1045" y="292"/>
                </a:lnTo>
                <a:lnTo>
                  <a:pt x="1062" y="275"/>
                </a:lnTo>
                <a:lnTo>
                  <a:pt x="1057" y="270"/>
                </a:lnTo>
                <a:close/>
                <a:moveTo>
                  <a:pt x="793" y="259"/>
                </a:moveTo>
                <a:lnTo>
                  <a:pt x="785" y="282"/>
                </a:lnTo>
                <a:lnTo>
                  <a:pt x="792" y="284"/>
                </a:lnTo>
                <a:lnTo>
                  <a:pt x="801" y="262"/>
                </a:lnTo>
                <a:lnTo>
                  <a:pt x="793" y="259"/>
                </a:lnTo>
                <a:close/>
                <a:moveTo>
                  <a:pt x="128" y="254"/>
                </a:moveTo>
                <a:lnTo>
                  <a:pt x="122" y="259"/>
                </a:lnTo>
                <a:lnTo>
                  <a:pt x="139" y="277"/>
                </a:lnTo>
                <a:lnTo>
                  <a:pt x="145" y="271"/>
                </a:lnTo>
                <a:lnTo>
                  <a:pt x="128" y="254"/>
                </a:lnTo>
                <a:close/>
                <a:moveTo>
                  <a:pt x="616" y="237"/>
                </a:moveTo>
                <a:lnTo>
                  <a:pt x="608" y="237"/>
                </a:lnTo>
                <a:lnTo>
                  <a:pt x="608" y="261"/>
                </a:lnTo>
                <a:lnTo>
                  <a:pt x="616" y="261"/>
                </a:lnTo>
                <a:lnTo>
                  <a:pt x="616" y="237"/>
                </a:lnTo>
                <a:close/>
                <a:moveTo>
                  <a:pt x="1090" y="234"/>
                </a:moveTo>
                <a:lnTo>
                  <a:pt x="1073" y="251"/>
                </a:lnTo>
                <a:lnTo>
                  <a:pt x="1078" y="258"/>
                </a:lnTo>
                <a:lnTo>
                  <a:pt x="1095" y="241"/>
                </a:lnTo>
                <a:lnTo>
                  <a:pt x="1090" y="234"/>
                </a:lnTo>
                <a:close/>
                <a:moveTo>
                  <a:pt x="403" y="228"/>
                </a:moveTo>
                <a:lnTo>
                  <a:pt x="396" y="230"/>
                </a:lnTo>
                <a:lnTo>
                  <a:pt x="406" y="253"/>
                </a:lnTo>
                <a:lnTo>
                  <a:pt x="413" y="249"/>
                </a:lnTo>
                <a:lnTo>
                  <a:pt x="403" y="228"/>
                </a:lnTo>
                <a:close/>
                <a:moveTo>
                  <a:pt x="811" y="214"/>
                </a:moveTo>
                <a:lnTo>
                  <a:pt x="801" y="237"/>
                </a:lnTo>
                <a:lnTo>
                  <a:pt x="809" y="239"/>
                </a:lnTo>
                <a:lnTo>
                  <a:pt x="817" y="217"/>
                </a:lnTo>
                <a:lnTo>
                  <a:pt x="811" y="214"/>
                </a:lnTo>
                <a:close/>
                <a:moveTo>
                  <a:pt x="615" y="189"/>
                </a:moveTo>
                <a:lnTo>
                  <a:pt x="607" y="189"/>
                </a:lnTo>
                <a:lnTo>
                  <a:pt x="607" y="213"/>
                </a:lnTo>
                <a:lnTo>
                  <a:pt x="615" y="213"/>
                </a:lnTo>
                <a:lnTo>
                  <a:pt x="615" y="189"/>
                </a:lnTo>
                <a:close/>
                <a:moveTo>
                  <a:pt x="383" y="184"/>
                </a:moveTo>
                <a:lnTo>
                  <a:pt x="376" y="186"/>
                </a:lnTo>
                <a:lnTo>
                  <a:pt x="386" y="209"/>
                </a:lnTo>
                <a:lnTo>
                  <a:pt x="394" y="205"/>
                </a:lnTo>
                <a:lnTo>
                  <a:pt x="383" y="184"/>
                </a:lnTo>
                <a:close/>
                <a:moveTo>
                  <a:pt x="828" y="169"/>
                </a:moveTo>
                <a:lnTo>
                  <a:pt x="818" y="192"/>
                </a:lnTo>
                <a:lnTo>
                  <a:pt x="826" y="194"/>
                </a:lnTo>
                <a:lnTo>
                  <a:pt x="834" y="172"/>
                </a:lnTo>
                <a:lnTo>
                  <a:pt x="828" y="169"/>
                </a:lnTo>
                <a:close/>
                <a:moveTo>
                  <a:pt x="613" y="140"/>
                </a:moveTo>
                <a:lnTo>
                  <a:pt x="605" y="140"/>
                </a:lnTo>
                <a:lnTo>
                  <a:pt x="607" y="164"/>
                </a:lnTo>
                <a:lnTo>
                  <a:pt x="615" y="164"/>
                </a:lnTo>
                <a:lnTo>
                  <a:pt x="613" y="140"/>
                </a:lnTo>
                <a:close/>
                <a:moveTo>
                  <a:pt x="363" y="140"/>
                </a:moveTo>
                <a:lnTo>
                  <a:pt x="357" y="143"/>
                </a:lnTo>
                <a:lnTo>
                  <a:pt x="366" y="165"/>
                </a:lnTo>
                <a:lnTo>
                  <a:pt x="374" y="161"/>
                </a:lnTo>
                <a:lnTo>
                  <a:pt x="363" y="140"/>
                </a:lnTo>
                <a:close/>
                <a:moveTo>
                  <a:pt x="844" y="123"/>
                </a:moveTo>
                <a:lnTo>
                  <a:pt x="836" y="145"/>
                </a:lnTo>
                <a:lnTo>
                  <a:pt x="844" y="149"/>
                </a:lnTo>
                <a:lnTo>
                  <a:pt x="852" y="127"/>
                </a:lnTo>
                <a:lnTo>
                  <a:pt x="844" y="123"/>
                </a:lnTo>
                <a:close/>
                <a:moveTo>
                  <a:pt x="343" y="96"/>
                </a:moveTo>
                <a:lnTo>
                  <a:pt x="337" y="99"/>
                </a:lnTo>
                <a:lnTo>
                  <a:pt x="346" y="122"/>
                </a:lnTo>
                <a:lnTo>
                  <a:pt x="354" y="118"/>
                </a:lnTo>
                <a:lnTo>
                  <a:pt x="343" y="96"/>
                </a:lnTo>
                <a:close/>
                <a:moveTo>
                  <a:pt x="613" y="92"/>
                </a:moveTo>
                <a:lnTo>
                  <a:pt x="605" y="92"/>
                </a:lnTo>
                <a:lnTo>
                  <a:pt x="605" y="116"/>
                </a:lnTo>
                <a:lnTo>
                  <a:pt x="613" y="116"/>
                </a:lnTo>
                <a:lnTo>
                  <a:pt x="613" y="92"/>
                </a:lnTo>
                <a:close/>
                <a:moveTo>
                  <a:pt x="861" y="78"/>
                </a:moveTo>
                <a:lnTo>
                  <a:pt x="853" y="100"/>
                </a:lnTo>
                <a:lnTo>
                  <a:pt x="860" y="104"/>
                </a:lnTo>
                <a:lnTo>
                  <a:pt x="869" y="82"/>
                </a:lnTo>
                <a:lnTo>
                  <a:pt x="861" y="78"/>
                </a:lnTo>
                <a:close/>
                <a:moveTo>
                  <a:pt x="611" y="43"/>
                </a:moveTo>
                <a:lnTo>
                  <a:pt x="604" y="45"/>
                </a:lnTo>
                <a:lnTo>
                  <a:pt x="604" y="69"/>
                </a:lnTo>
                <a:lnTo>
                  <a:pt x="612" y="69"/>
                </a:lnTo>
                <a:lnTo>
                  <a:pt x="611" y="43"/>
                </a:lnTo>
                <a:close/>
                <a:moveTo>
                  <a:pt x="625" y="0"/>
                </a:moveTo>
                <a:lnTo>
                  <a:pt x="689" y="4"/>
                </a:lnTo>
                <a:lnTo>
                  <a:pt x="751" y="13"/>
                </a:lnTo>
                <a:lnTo>
                  <a:pt x="812" y="29"/>
                </a:lnTo>
                <a:lnTo>
                  <a:pt x="871" y="51"/>
                </a:lnTo>
                <a:lnTo>
                  <a:pt x="870" y="55"/>
                </a:lnTo>
                <a:lnTo>
                  <a:pt x="877" y="58"/>
                </a:lnTo>
                <a:lnTo>
                  <a:pt x="878" y="54"/>
                </a:lnTo>
                <a:lnTo>
                  <a:pt x="923" y="78"/>
                </a:lnTo>
                <a:lnTo>
                  <a:pt x="965" y="104"/>
                </a:lnTo>
                <a:lnTo>
                  <a:pt x="1006" y="133"/>
                </a:lnTo>
                <a:lnTo>
                  <a:pt x="1046" y="168"/>
                </a:lnTo>
                <a:lnTo>
                  <a:pt x="1091" y="217"/>
                </a:lnTo>
                <a:lnTo>
                  <a:pt x="1131" y="270"/>
                </a:lnTo>
                <a:lnTo>
                  <a:pt x="1163" y="326"/>
                </a:lnTo>
                <a:lnTo>
                  <a:pt x="1189" y="384"/>
                </a:lnTo>
                <a:lnTo>
                  <a:pt x="1209" y="443"/>
                </a:lnTo>
                <a:lnTo>
                  <a:pt x="1222" y="504"/>
                </a:lnTo>
                <a:lnTo>
                  <a:pt x="1230" y="568"/>
                </a:lnTo>
                <a:lnTo>
                  <a:pt x="1230" y="630"/>
                </a:lnTo>
                <a:lnTo>
                  <a:pt x="1225" y="694"/>
                </a:lnTo>
                <a:lnTo>
                  <a:pt x="1213" y="756"/>
                </a:lnTo>
                <a:lnTo>
                  <a:pt x="1194" y="817"/>
                </a:lnTo>
                <a:lnTo>
                  <a:pt x="1169" y="877"/>
                </a:lnTo>
                <a:lnTo>
                  <a:pt x="1139" y="934"/>
                </a:lnTo>
                <a:lnTo>
                  <a:pt x="1100" y="988"/>
                </a:lnTo>
                <a:lnTo>
                  <a:pt x="1057" y="1040"/>
                </a:lnTo>
                <a:lnTo>
                  <a:pt x="1008" y="1085"/>
                </a:lnTo>
                <a:lnTo>
                  <a:pt x="957" y="1124"/>
                </a:lnTo>
                <a:lnTo>
                  <a:pt x="903" y="1157"/>
                </a:lnTo>
                <a:lnTo>
                  <a:pt x="846" y="1184"/>
                </a:lnTo>
                <a:lnTo>
                  <a:pt x="788" y="1205"/>
                </a:lnTo>
                <a:lnTo>
                  <a:pt x="728" y="1221"/>
                </a:lnTo>
                <a:lnTo>
                  <a:pt x="668" y="1229"/>
                </a:lnTo>
                <a:lnTo>
                  <a:pt x="605" y="1233"/>
                </a:lnTo>
                <a:lnTo>
                  <a:pt x="548" y="1230"/>
                </a:lnTo>
                <a:lnTo>
                  <a:pt x="493" y="1222"/>
                </a:lnTo>
                <a:lnTo>
                  <a:pt x="437" y="1209"/>
                </a:lnTo>
                <a:lnTo>
                  <a:pt x="383" y="1191"/>
                </a:lnTo>
                <a:lnTo>
                  <a:pt x="330" y="1167"/>
                </a:lnTo>
                <a:lnTo>
                  <a:pt x="280" y="1138"/>
                </a:lnTo>
                <a:lnTo>
                  <a:pt x="231" y="1103"/>
                </a:lnTo>
                <a:lnTo>
                  <a:pt x="186" y="1065"/>
                </a:lnTo>
                <a:lnTo>
                  <a:pt x="141" y="1016"/>
                </a:lnTo>
                <a:lnTo>
                  <a:pt x="101" y="963"/>
                </a:lnTo>
                <a:lnTo>
                  <a:pt x="68" y="907"/>
                </a:lnTo>
                <a:lnTo>
                  <a:pt x="42" y="849"/>
                </a:lnTo>
                <a:lnTo>
                  <a:pt x="22" y="789"/>
                </a:lnTo>
                <a:lnTo>
                  <a:pt x="8" y="728"/>
                </a:lnTo>
                <a:lnTo>
                  <a:pt x="2" y="665"/>
                </a:lnTo>
                <a:lnTo>
                  <a:pt x="0" y="602"/>
                </a:lnTo>
                <a:lnTo>
                  <a:pt x="6" y="539"/>
                </a:lnTo>
                <a:lnTo>
                  <a:pt x="19" y="477"/>
                </a:lnTo>
                <a:lnTo>
                  <a:pt x="38" y="416"/>
                </a:lnTo>
                <a:lnTo>
                  <a:pt x="61" y="356"/>
                </a:lnTo>
                <a:lnTo>
                  <a:pt x="93" y="299"/>
                </a:lnTo>
                <a:lnTo>
                  <a:pt x="132" y="243"/>
                </a:lnTo>
                <a:lnTo>
                  <a:pt x="175" y="193"/>
                </a:lnTo>
                <a:lnTo>
                  <a:pt x="223" y="148"/>
                </a:lnTo>
                <a:lnTo>
                  <a:pt x="273" y="110"/>
                </a:lnTo>
                <a:lnTo>
                  <a:pt x="326" y="77"/>
                </a:lnTo>
                <a:lnTo>
                  <a:pt x="326" y="78"/>
                </a:lnTo>
                <a:lnTo>
                  <a:pt x="334" y="74"/>
                </a:lnTo>
                <a:lnTo>
                  <a:pt x="333" y="73"/>
                </a:lnTo>
                <a:lnTo>
                  <a:pt x="384" y="49"/>
                </a:lnTo>
                <a:lnTo>
                  <a:pt x="437" y="29"/>
                </a:lnTo>
                <a:lnTo>
                  <a:pt x="493" y="14"/>
                </a:lnTo>
                <a:lnTo>
                  <a:pt x="547" y="5"/>
                </a:lnTo>
                <a:lnTo>
                  <a:pt x="603" y="0"/>
                </a:lnTo>
                <a:lnTo>
                  <a:pt x="603" y="20"/>
                </a:lnTo>
                <a:lnTo>
                  <a:pt x="611" y="20"/>
                </a:lnTo>
                <a:lnTo>
                  <a:pt x="61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62" name="Freeform 53">
            <a:extLst>
              <a:ext uri="{FF2B5EF4-FFF2-40B4-BE49-F238E27FC236}">
                <a16:creationId xmlns:a16="http://schemas.microsoft.com/office/drawing/2014/main" id="{A22570B5-58A6-453F-A6BA-45D37FA4C779}"/>
              </a:ext>
            </a:extLst>
          </p:cNvPr>
          <p:cNvSpPr>
            <a:spLocks/>
          </p:cNvSpPr>
          <p:nvPr/>
        </p:nvSpPr>
        <p:spPr bwMode="auto">
          <a:xfrm>
            <a:off x="5006584" y="4640528"/>
            <a:ext cx="2175318" cy="2221517"/>
          </a:xfrm>
          <a:custGeom>
            <a:avLst/>
            <a:gdLst>
              <a:gd name="T0" fmla="*/ 638 w 1229"/>
              <a:gd name="T1" fmla="*/ 0 h 1233"/>
              <a:gd name="T2" fmla="*/ 701 w 1229"/>
              <a:gd name="T3" fmla="*/ 5 h 1233"/>
              <a:gd name="T4" fmla="*/ 764 w 1229"/>
              <a:gd name="T5" fmla="*/ 16 h 1233"/>
              <a:gd name="T6" fmla="*/ 824 w 1229"/>
              <a:gd name="T7" fmla="*/ 33 h 1233"/>
              <a:gd name="T8" fmla="*/ 883 w 1229"/>
              <a:gd name="T9" fmla="*/ 58 h 1233"/>
              <a:gd name="T10" fmla="*/ 940 w 1229"/>
              <a:gd name="T11" fmla="*/ 89 h 1233"/>
              <a:gd name="T12" fmla="*/ 994 w 1229"/>
              <a:gd name="T13" fmla="*/ 125 h 1233"/>
              <a:gd name="T14" fmla="*/ 1044 w 1229"/>
              <a:gd name="T15" fmla="*/ 168 h 1233"/>
              <a:gd name="T16" fmla="*/ 1089 w 1229"/>
              <a:gd name="T17" fmla="*/ 217 h 1233"/>
              <a:gd name="T18" fmla="*/ 1129 w 1229"/>
              <a:gd name="T19" fmla="*/ 270 h 1233"/>
              <a:gd name="T20" fmla="*/ 1162 w 1229"/>
              <a:gd name="T21" fmla="*/ 326 h 1233"/>
              <a:gd name="T22" fmla="*/ 1188 w 1229"/>
              <a:gd name="T23" fmla="*/ 383 h 1233"/>
              <a:gd name="T24" fmla="*/ 1208 w 1229"/>
              <a:gd name="T25" fmla="*/ 444 h 1233"/>
              <a:gd name="T26" fmla="*/ 1222 w 1229"/>
              <a:gd name="T27" fmla="*/ 505 h 1233"/>
              <a:gd name="T28" fmla="*/ 1228 w 1229"/>
              <a:gd name="T29" fmla="*/ 568 h 1233"/>
              <a:gd name="T30" fmla="*/ 1229 w 1229"/>
              <a:gd name="T31" fmla="*/ 631 h 1233"/>
              <a:gd name="T32" fmla="*/ 1224 w 1229"/>
              <a:gd name="T33" fmla="*/ 694 h 1233"/>
              <a:gd name="T34" fmla="*/ 1212 w 1229"/>
              <a:gd name="T35" fmla="*/ 756 h 1233"/>
              <a:gd name="T36" fmla="*/ 1194 w 1229"/>
              <a:gd name="T37" fmla="*/ 817 h 1233"/>
              <a:gd name="T38" fmla="*/ 1169 w 1229"/>
              <a:gd name="T39" fmla="*/ 877 h 1233"/>
              <a:gd name="T40" fmla="*/ 1137 w 1229"/>
              <a:gd name="T41" fmla="*/ 934 h 1233"/>
              <a:gd name="T42" fmla="*/ 1100 w 1229"/>
              <a:gd name="T43" fmla="*/ 988 h 1233"/>
              <a:gd name="T44" fmla="*/ 1055 w 1229"/>
              <a:gd name="T45" fmla="*/ 1040 h 1233"/>
              <a:gd name="T46" fmla="*/ 1006 w 1229"/>
              <a:gd name="T47" fmla="*/ 1086 h 1233"/>
              <a:gd name="T48" fmla="*/ 953 w 1229"/>
              <a:gd name="T49" fmla="*/ 1126 h 1233"/>
              <a:gd name="T50" fmla="*/ 896 w 1229"/>
              <a:gd name="T51" fmla="*/ 1160 h 1233"/>
              <a:gd name="T52" fmla="*/ 838 w 1229"/>
              <a:gd name="T53" fmla="*/ 1187 h 1233"/>
              <a:gd name="T54" fmla="*/ 778 w 1229"/>
              <a:gd name="T55" fmla="*/ 1208 h 1233"/>
              <a:gd name="T56" fmla="*/ 716 w 1229"/>
              <a:gd name="T57" fmla="*/ 1223 h 1233"/>
              <a:gd name="T58" fmla="*/ 654 w 1229"/>
              <a:gd name="T59" fmla="*/ 1231 h 1233"/>
              <a:gd name="T60" fmla="*/ 590 w 1229"/>
              <a:gd name="T61" fmla="*/ 1233 h 1233"/>
              <a:gd name="T62" fmla="*/ 528 w 1229"/>
              <a:gd name="T63" fmla="*/ 1228 h 1233"/>
              <a:gd name="T64" fmla="*/ 466 w 1229"/>
              <a:gd name="T65" fmla="*/ 1217 h 1233"/>
              <a:gd name="T66" fmla="*/ 405 w 1229"/>
              <a:gd name="T67" fmla="*/ 1199 h 1233"/>
              <a:gd name="T68" fmla="*/ 345 w 1229"/>
              <a:gd name="T69" fmla="*/ 1175 h 1233"/>
              <a:gd name="T70" fmla="*/ 288 w 1229"/>
              <a:gd name="T71" fmla="*/ 1145 h 1233"/>
              <a:gd name="T72" fmla="*/ 235 w 1229"/>
              <a:gd name="T73" fmla="*/ 1107 h 1233"/>
              <a:gd name="T74" fmla="*/ 185 w 1229"/>
              <a:gd name="T75" fmla="*/ 1064 h 1233"/>
              <a:gd name="T76" fmla="*/ 139 w 1229"/>
              <a:gd name="T77" fmla="*/ 1016 h 1233"/>
              <a:gd name="T78" fmla="*/ 100 w 1229"/>
              <a:gd name="T79" fmla="*/ 963 h 1233"/>
              <a:gd name="T80" fmla="*/ 67 w 1229"/>
              <a:gd name="T81" fmla="*/ 907 h 1233"/>
              <a:gd name="T82" fmla="*/ 41 w 1229"/>
              <a:gd name="T83" fmla="*/ 849 h 1233"/>
              <a:gd name="T84" fmla="*/ 21 w 1229"/>
              <a:gd name="T85" fmla="*/ 790 h 1233"/>
              <a:gd name="T86" fmla="*/ 8 w 1229"/>
              <a:gd name="T87" fmla="*/ 727 h 1233"/>
              <a:gd name="T88" fmla="*/ 0 w 1229"/>
              <a:gd name="T89" fmla="*/ 665 h 1233"/>
              <a:gd name="T90" fmla="*/ 0 w 1229"/>
              <a:gd name="T91" fmla="*/ 603 h 1233"/>
              <a:gd name="T92" fmla="*/ 5 w 1229"/>
              <a:gd name="T93" fmla="*/ 539 h 1233"/>
              <a:gd name="T94" fmla="*/ 17 w 1229"/>
              <a:gd name="T95" fmla="*/ 477 h 1233"/>
              <a:gd name="T96" fmla="*/ 36 w 1229"/>
              <a:gd name="T97" fmla="*/ 416 h 1233"/>
              <a:gd name="T98" fmla="*/ 61 w 1229"/>
              <a:gd name="T99" fmla="*/ 356 h 1233"/>
              <a:gd name="T100" fmla="*/ 92 w 1229"/>
              <a:gd name="T101" fmla="*/ 299 h 1233"/>
              <a:gd name="T102" fmla="*/ 130 w 1229"/>
              <a:gd name="T103" fmla="*/ 244 h 1233"/>
              <a:gd name="T104" fmla="*/ 175 w 1229"/>
              <a:gd name="T105" fmla="*/ 193 h 1233"/>
              <a:gd name="T106" fmla="*/ 223 w 1229"/>
              <a:gd name="T107" fmla="*/ 147 h 1233"/>
              <a:gd name="T108" fmla="*/ 276 w 1229"/>
              <a:gd name="T109" fmla="*/ 107 h 1233"/>
              <a:gd name="T110" fmla="*/ 332 w 1229"/>
              <a:gd name="T111" fmla="*/ 73 h 1233"/>
              <a:gd name="T112" fmla="*/ 390 w 1229"/>
              <a:gd name="T113" fmla="*/ 46 h 1233"/>
              <a:gd name="T114" fmla="*/ 451 w 1229"/>
              <a:gd name="T115" fmla="*/ 25 h 1233"/>
              <a:gd name="T116" fmla="*/ 513 w 1229"/>
              <a:gd name="T117" fmla="*/ 11 h 1233"/>
              <a:gd name="T118" fmla="*/ 576 w 1229"/>
              <a:gd name="T119" fmla="*/ 3 h 1233"/>
              <a:gd name="T120" fmla="*/ 638 w 1229"/>
              <a:gd name="T121" fmla="*/ 0 h 1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29" h="1233">
                <a:moveTo>
                  <a:pt x="638" y="0"/>
                </a:moveTo>
                <a:lnTo>
                  <a:pt x="701" y="5"/>
                </a:lnTo>
                <a:lnTo>
                  <a:pt x="764" y="16"/>
                </a:lnTo>
                <a:lnTo>
                  <a:pt x="824" y="33"/>
                </a:lnTo>
                <a:lnTo>
                  <a:pt x="883" y="58"/>
                </a:lnTo>
                <a:lnTo>
                  <a:pt x="940" y="89"/>
                </a:lnTo>
                <a:lnTo>
                  <a:pt x="994" y="125"/>
                </a:lnTo>
                <a:lnTo>
                  <a:pt x="1044" y="168"/>
                </a:lnTo>
                <a:lnTo>
                  <a:pt x="1089" y="217"/>
                </a:lnTo>
                <a:lnTo>
                  <a:pt x="1129" y="270"/>
                </a:lnTo>
                <a:lnTo>
                  <a:pt x="1162" y="326"/>
                </a:lnTo>
                <a:lnTo>
                  <a:pt x="1188" y="383"/>
                </a:lnTo>
                <a:lnTo>
                  <a:pt x="1208" y="444"/>
                </a:lnTo>
                <a:lnTo>
                  <a:pt x="1222" y="505"/>
                </a:lnTo>
                <a:lnTo>
                  <a:pt x="1228" y="568"/>
                </a:lnTo>
                <a:lnTo>
                  <a:pt x="1229" y="631"/>
                </a:lnTo>
                <a:lnTo>
                  <a:pt x="1224" y="694"/>
                </a:lnTo>
                <a:lnTo>
                  <a:pt x="1212" y="756"/>
                </a:lnTo>
                <a:lnTo>
                  <a:pt x="1194" y="817"/>
                </a:lnTo>
                <a:lnTo>
                  <a:pt x="1169" y="877"/>
                </a:lnTo>
                <a:lnTo>
                  <a:pt x="1137" y="934"/>
                </a:lnTo>
                <a:lnTo>
                  <a:pt x="1100" y="988"/>
                </a:lnTo>
                <a:lnTo>
                  <a:pt x="1055" y="1040"/>
                </a:lnTo>
                <a:lnTo>
                  <a:pt x="1006" y="1086"/>
                </a:lnTo>
                <a:lnTo>
                  <a:pt x="953" y="1126"/>
                </a:lnTo>
                <a:lnTo>
                  <a:pt x="896" y="1160"/>
                </a:lnTo>
                <a:lnTo>
                  <a:pt x="838" y="1187"/>
                </a:lnTo>
                <a:lnTo>
                  <a:pt x="778" y="1208"/>
                </a:lnTo>
                <a:lnTo>
                  <a:pt x="716" y="1223"/>
                </a:lnTo>
                <a:lnTo>
                  <a:pt x="654" y="1231"/>
                </a:lnTo>
                <a:lnTo>
                  <a:pt x="590" y="1233"/>
                </a:lnTo>
                <a:lnTo>
                  <a:pt x="528" y="1228"/>
                </a:lnTo>
                <a:lnTo>
                  <a:pt x="466" y="1217"/>
                </a:lnTo>
                <a:lnTo>
                  <a:pt x="405" y="1199"/>
                </a:lnTo>
                <a:lnTo>
                  <a:pt x="345" y="1175"/>
                </a:lnTo>
                <a:lnTo>
                  <a:pt x="288" y="1145"/>
                </a:lnTo>
                <a:lnTo>
                  <a:pt x="235" y="1107"/>
                </a:lnTo>
                <a:lnTo>
                  <a:pt x="185" y="1064"/>
                </a:lnTo>
                <a:lnTo>
                  <a:pt x="139" y="1016"/>
                </a:lnTo>
                <a:lnTo>
                  <a:pt x="100" y="963"/>
                </a:lnTo>
                <a:lnTo>
                  <a:pt x="67" y="907"/>
                </a:lnTo>
                <a:lnTo>
                  <a:pt x="41" y="849"/>
                </a:lnTo>
                <a:lnTo>
                  <a:pt x="21" y="790"/>
                </a:lnTo>
                <a:lnTo>
                  <a:pt x="8" y="727"/>
                </a:lnTo>
                <a:lnTo>
                  <a:pt x="0" y="665"/>
                </a:lnTo>
                <a:lnTo>
                  <a:pt x="0" y="603"/>
                </a:lnTo>
                <a:lnTo>
                  <a:pt x="5" y="539"/>
                </a:lnTo>
                <a:lnTo>
                  <a:pt x="17" y="477"/>
                </a:lnTo>
                <a:lnTo>
                  <a:pt x="36" y="416"/>
                </a:lnTo>
                <a:lnTo>
                  <a:pt x="61" y="356"/>
                </a:lnTo>
                <a:lnTo>
                  <a:pt x="92" y="299"/>
                </a:lnTo>
                <a:lnTo>
                  <a:pt x="130" y="244"/>
                </a:lnTo>
                <a:lnTo>
                  <a:pt x="175" y="193"/>
                </a:lnTo>
                <a:lnTo>
                  <a:pt x="223" y="147"/>
                </a:lnTo>
                <a:lnTo>
                  <a:pt x="276" y="107"/>
                </a:lnTo>
                <a:lnTo>
                  <a:pt x="332" y="73"/>
                </a:lnTo>
                <a:lnTo>
                  <a:pt x="390" y="46"/>
                </a:lnTo>
                <a:lnTo>
                  <a:pt x="451" y="25"/>
                </a:lnTo>
                <a:lnTo>
                  <a:pt x="513" y="11"/>
                </a:lnTo>
                <a:lnTo>
                  <a:pt x="576" y="3"/>
                </a:lnTo>
                <a:lnTo>
                  <a:pt x="638" y="0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3AB1C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3" name="Freeform 107">
            <a:extLst>
              <a:ext uri="{FF2B5EF4-FFF2-40B4-BE49-F238E27FC236}">
                <a16:creationId xmlns:a16="http://schemas.microsoft.com/office/drawing/2014/main" id="{6CA9E124-7B5F-49F0-AECA-ADB66E4424F4}"/>
              </a:ext>
            </a:extLst>
          </p:cNvPr>
          <p:cNvSpPr>
            <a:spLocks noEditPoints="1"/>
          </p:cNvSpPr>
          <p:nvPr/>
        </p:nvSpPr>
        <p:spPr bwMode="auto">
          <a:xfrm>
            <a:off x="5157776" y="5497303"/>
            <a:ext cx="344323" cy="325965"/>
          </a:xfrm>
          <a:custGeom>
            <a:avLst/>
            <a:gdLst>
              <a:gd name="T0" fmla="*/ 91 w 184"/>
              <a:gd name="T1" fmla="*/ 24 h 186"/>
              <a:gd name="T2" fmla="*/ 73 w 184"/>
              <a:gd name="T3" fmla="*/ 27 h 186"/>
              <a:gd name="T4" fmla="*/ 58 w 184"/>
              <a:gd name="T5" fmla="*/ 34 h 186"/>
              <a:gd name="T6" fmla="*/ 44 w 184"/>
              <a:gd name="T7" fmla="*/ 44 h 186"/>
              <a:gd name="T8" fmla="*/ 33 w 184"/>
              <a:gd name="T9" fmla="*/ 59 h 186"/>
              <a:gd name="T10" fmla="*/ 26 w 184"/>
              <a:gd name="T11" fmla="*/ 75 h 186"/>
              <a:gd name="T12" fmla="*/ 24 w 184"/>
              <a:gd name="T13" fmla="*/ 93 h 186"/>
              <a:gd name="T14" fmla="*/ 26 w 184"/>
              <a:gd name="T15" fmla="*/ 110 h 186"/>
              <a:gd name="T16" fmla="*/ 33 w 184"/>
              <a:gd name="T17" fmla="*/ 126 h 186"/>
              <a:gd name="T18" fmla="*/ 44 w 184"/>
              <a:gd name="T19" fmla="*/ 141 h 186"/>
              <a:gd name="T20" fmla="*/ 58 w 184"/>
              <a:gd name="T21" fmla="*/ 151 h 186"/>
              <a:gd name="T22" fmla="*/ 75 w 184"/>
              <a:gd name="T23" fmla="*/ 158 h 186"/>
              <a:gd name="T24" fmla="*/ 94 w 184"/>
              <a:gd name="T25" fmla="*/ 161 h 186"/>
              <a:gd name="T26" fmla="*/ 111 w 184"/>
              <a:gd name="T27" fmla="*/ 158 h 186"/>
              <a:gd name="T28" fmla="*/ 126 w 184"/>
              <a:gd name="T29" fmla="*/ 151 h 186"/>
              <a:gd name="T30" fmla="*/ 140 w 184"/>
              <a:gd name="T31" fmla="*/ 141 h 186"/>
              <a:gd name="T32" fmla="*/ 151 w 184"/>
              <a:gd name="T33" fmla="*/ 126 h 186"/>
              <a:gd name="T34" fmla="*/ 158 w 184"/>
              <a:gd name="T35" fmla="*/ 110 h 186"/>
              <a:gd name="T36" fmla="*/ 160 w 184"/>
              <a:gd name="T37" fmla="*/ 93 h 186"/>
              <a:gd name="T38" fmla="*/ 158 w 184"/>
              <a:gd name="T39" fmla="*/ 75 h 186"/>
              <a:gd name="T40" fmla="*/ 151 w 184"/>
              <a:gd name="T41" fmla="*/ 59 h 186"/>
              <a:gd name="T42" fmla="*/ 140 w 184"/>
              <a:gd name="T43" fmla="*/ 44 h 186"/>
              <a:gd name="T44" fmla="*/ 126 w 184"/>
              <a:gd name="T45" fmla="*/ 34 h 186"/>
              <a:gd name="T46" fmla="*/ 109 w 184"/>
              <a:gd name="T47" fmla="*/ 27 h 186"/>
              <a:gd name="T48" fmla="*/ 91 w 184"/>
              <a:gd name="T49" fmla="*/ 24 h 186"/>
              <a:gd name="T50" fmla="*/ 93 w 184"/>
              <a:gd name="T51" fmla="*/ 0 h 186"/>
              <a:gd name="T52" fmla="*/ 116 w 184"/>
              <a:gd name="T53" fmla="*/ 3 h 186"/>
              <a:gd name="T54" fmla="*/ 138 w 184"/>
              <a:gd name="T55" fmla="*/ 12 h 186"/>
              <a:gd name="T56" fmla="*/ 156 w 184"/>
              <a:gd name="T57" fmla="*/ 27 h 186"/>
              <a:gd name="T58" fmla="*/ 172 w 184"/>
              <a:gd name="T59" fmla="*/ 46 h 186"/>
              <a:gd name="T60" fmla="*/ 181 w 184"/>
              <a:gd name="T61" fmla="*/ 68 h 186"/>
              <a:gd name="T62" fmla="*/ 184 w 184"/>
              <a:gd name="T63" fmla="*/ 92 h 186"/>
              <a:gd name="T64" fmla="*/ 181 w 184"/>
              <a:gd name="T65" fmla="*/ 117 h 186"/>
              <a:gd name="T66" fmla="*/ 172 w 184"/>
              <a:gd name="T67" fmla="*/ 138 h 186"/>
              <a:gd name="T68" fmla="*/ 158 w 184"/>
              <a:gd name="T69" fmla="*/ 158 h 186"/>
              <a:gd name="T70" fmla="*/ 138 w 184"/>
              <a:gd name="T71" fmla="*/ 173 h 186"/>
              <a:gd name="T72" fmla="*/ 116 w 184"/>
              <a:gd name="T73" fmla="*/ 182 h 186"/>
              <a:gd name="T74" fmla="*/ 91 w 184"/>
              <a:gd name="T75" fmla="*/ 186 h 186"/>
              <a:gd name="T76" fmla="*/ 68 w 184"/>
              <a:gd name="T77" fmla="*/ 182 h 186"/>
              <a:gd name="T78" fmla="*/ 46 w 184"/>
              <a:gd name="T79" fmla="*/ 173 h 186"/>
              <a:gd name="T80" fmla="*/ 26 w 184"/>
              <a:gd name="T81" fmla="*/ 158 h 186"/>
              <a:gd name="T82" fmla="*/ 12 w 184"/>
              <a:gd name="T83" fmla="*/ 138 h 186"/>
              <a:gd name="T84" fmla="*/ 3 w 184"/>
              <a:gd name="T85" fmla="*/ 116 h 186"/>
              <a:gd name="T86" fmla="*/ 0 w 184"/>
              <a:gd name="T87" fmla="*/ 92 h 186"/>
              <a:gd name="T88" fmla="*/ 3 w 184"/>
              <a:gd name="T89" fmla="*/ 68 h 186"/>
              <a:gd name="T90" fmla="*/ 12 w 184"/>
              <a:gd name="T91" fmla="*/ 46 h 186"/>
              <a:gd name="T92" fmla="*/ 28 w 184"/>
              <a:gd name="T93" fmla="*/ 27 h 186"/>
              <a:gd name="T94" fmla="*/ 46 w 184"/>
              <a:gd name="T95" fmla="*/ 12 h 186"/>
              <a:gd name="T96" fmla="*/ 69 w 184"/>
              <a:gd name="T97" fmla="*/ 3 h 186"/>
              <a:gd name="T98" fmla="*/ 93 w 184"/>
              <a:gd name="T9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4" h="186">
                <a:moveTo>
                  <a:pt x="91" y="24"/>
                </a:moveTo>
                <a:lnTo>
                  <a:pt x="73" y="27"/>
                </a:lnTo>
                <a:lnTo>
                  <a:pt x="58" y="34"/>
                </a:lnTo>
                <a:lnTo>
                  <a:pt x="44" y="44"/>
                </a:lnTo>
                <a:lnTo>
                  <a:pt x="33" y="59"/>
                </a:lnTo>
                <a:lnTo>
                  <a:pt x="26" y="75"/>
                </a:lnTo>
                <a:lnTo>
                  <a:pt x="24" y="93"/>
                </a:lnTo>
                <a:lnTo>
                  <a:pt x="26" y="110"/>
                </a:lnTo>
                <a:lnTo>
                  <a:pt x="33" y="126"/>
                </a:lnTo>
                <a:lnTo>
                  <a:pt x="44" y="141"/>
                </a:lnTo>
                <a:lnTo>
                  <a:pt x="58" y="151"/>
                </a:lnTo>
                <a:lnTo>
                  <a:pt x="75" y="158"/>
                </a:lnTo>
                <a:lnTo>
                  <a:pt x="94" y="161"/>
                </a:lnTo>
                <a:lnTo>
                  <a:pt x="111" y="158"/>
                </a:lnTo>
                <a:lnTo>
                  <a:pt x="126" y="151"/>
                </a:lnTo>
                <a:lnTo>
                  <a:pt x="140" y="141"/>
                </a:lnTo>
                <a:lnTo>
                  <a:pt x="151" y="126"/>
                </a:lnTo>
                <a:lnTo>
                  <a:pt x="158" y="110"/>
                </a:lnTo>
                <a:lnTo>
                  <a:pt x="160" y="93"/>
                </a:lnTo>
                <a:lnTo>
                  <a:pt x="158" y="75"/>
                </a:lnTo>
                <a:lnTo>
                  <a:pt x="151" y="59"/>
                </a:lnTo>
                <a:lnTo>
                  <a:pt x="140" y="44"/>
                </a:lnTo>
                <a:lnTo>
                  <a:pt x="126" y="34"/>
                </a:lnTo>
                <a:lnTo>
                  <a:pt x="109" y="27"/>
                </a:lnTo>
                <a:lnTo>
                  <a:pt x="91" y="24"/>
                </a:lnTo>
                <a:close/>
                <a:moveTo>
                  <a:pt x="93" y="0"/>
                </a:moveTo>
                <a:lnTo>
                  <a:pt x="116" y="3"/>
                </a:lnTo>
                <a:lnTo>
                  <a:pt x="138" y="12"/>
                </a:lnTo>
                <a:lnTo>
                  <a:pt x="156" y="27"/>
                </a:lnTo>
                <a:lnTo>
                  <a:pt x="172" y="46"/>
                </a:lnTo>
                <a:lnTo>
                  <a:pt x="181" y="68"/>
                </a:lnTo>
                <a:lnTo>
                  <a:pt x="184" y="92"/>
                </a:lnTo>
                <a:lnTo>
                  <a:pt x="181" y="117"/>
                </a:lnTo>
                <a:lnTo>
                  <a:pt x="172" y="138"/>
                </a:lnTo>
                <a:lnTo>
                  <a:pt x="158" y="158"/>
                </a:lnTo>
                <a:lnTo>
                  <a:pt x="138" y="173"/>
                </a:lnTo>
                <a:lnTo>
                  <a:pt x="116" y="182"/>
                </a:lnTo>
                <a:lnTo>
                  <a:pt x="91" y="186"/>
                </a:lnTo>
                <a:lnTo>
                  <a:pt x="68" y="182"/>
                </a:lnTo>
                <a:lnTo>
                  <a:pt x="46" y="173"/>
                </a:lnTo>
                <a:lnTo>
                  <a:pt x="26" y="158"/>
                </a:lnTo>
                <a:lnTo>
                  <a:pt x="12" y="138"/>
                </a:lnTo>
                <a:lnTo>
                  <a:pt x="3" y="116"/>
                </a:lnTo>
                <a:lnTo>
                  <a:pt x="0" y="92"/>
                </a:lnTo>
                <a:lnTo>
                  <a:pt x="3" y="68"/>
                </a:lnTo>
                <a:lnTo>
                  <a:pt x="12" y="46"/>
                </a:lnTo>
                <a:lnTo>
                  <a:pt x="28" y="27"/>
                </a:lnTo>
                <a:lnTo>
                  <a:pt x="46" y="12"/>
                </a:lnTo>
                <a:lnTo>
                  <a:pt x="69" y="3"/>
                </a:lnTo>
                <a:lnTo>
                  <a:pt x="93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4" name="Freeform 108">
            <a:extLst>
              <a:ext uri="{FF2B5EF4-FFF2-40B4-BE49-F238E27FC236}">
                <a16:creationId xmlns:a16="http://schemas.microsoft.com/office/drawing/2014/main" id="{2A2777AE-94E7-48A0-87BB-A74AAEF302A8}"/>
              </a:ext>
            </a:extLst>
          </p:cNvPr>
          <p:cNvSpPr>
            <a:spLocks/>
          </p:cNvSpPr>
          <p:nvPr/>
        </p:nvSpPr>
        <p:spPr bwMode="auto">
          <a:xfrm>
            <a:off x="5556366" y="5507818"/>
            <a:ext cx="241401" cy="315449"/>
          </a:xfrm>
          <a:custGeom>
            <a:avLst/>
            <a:gdLst>
              <a:gd name="T0" fmla="*/ 0 w 129"/>
              <a:gd name="T1" fmla="*/ 0 h 180"/>
              <a:gd name="T2" fmla="*/ 23 w 129"/>
              <a:gd name="T3" fmla="*/ 0 h 180"/>
              <a:gd name="T4" fmla="*/ 23 w 129"/>
              <a:gd name="T5" fmla="*/ 107 h 180"/>
              <a:gd name="T6" fmla="*/ 24 w 129"/>
              <a:gd name="T7" fmla="*/ 122 h 180"/>
              <a:gd name="T8" fmla="*/ 28 w 129"/>
              <a:gd name="T9" fmla="*/ 134 h 180"/>
              <a:gd name="T10" fmla="*/ 33 w 129"/>
              <a:gd name="T11" fmla="*/ 143 h 180"/>
              <a:gd name="T12" fmla="*/ 41 w 129"/>
              <a:gd name="T13" fmla="*/ 151 h 180"/>
              <a:gd name="T14" fmla="*/ 52 w 129"/>
              <a:gd name="T15" fmla="*/ 155 h 180"/>
              <a:gd name="T16" fmla="*/ 64 w 129"/>
              <a:gd name="T17" fmla="*/ 156 h 180"/>
              <a:gd name="T18" fmla="*/ 77 w 129"/>
              <a:gd name="T19" fmla="*/ 155 h 180"/>
              <a:gd name="T20" fmla="*/ 87 w 129"/>
              <a:gd name="T21" fmla="*/ 151 h 180"/>
              <a:gd name="T22" fmla="*/ 95 w 129"/>
              <a:gd name="T23" fmla="*/ 144 h 180"/>
              <a:gd name="T24" fmla="*/ 101 w 129"/>
              <a:gd name="T25" fmla="*/ 135 h 180"/>
              <a:gd name="T26" fmla="*/ 105 w 129"/>
              <a:gd name="T27" fmla="*/ 124 h 180"/>
              <a:gd name="T28" fmla="*/ 106 w 129"/>
              <a:gd name="T29" fmla="*/ 111 h 180"/>
              <a:gd name="T30" fmla="*/ 106 w 129"/>
              <a:gd name="T31" fmla="*/ 0 h 180"/>
              <a:gd name="T32" fmla="*/ 129 w 129"/>
              <a:gd name="T33" fmla="*/ 0 h 180"/>
              <a:gd name="T34" fmla="*/ 129 w 129"/>
              <a:gd name="T35" fmla="*/ 108 h 180"/>
              <a:gd name="T36" fmla="*/ 127 w 129"/>
              <a:gd name="T37" fmla="*/ 128 h 180"/>
              <a:gd name="T38" fmla="*/ 122 w 129"/>
              <a:gd name="T39" fmla="*/ 145 h 180"/>
              <a:gd name="T40" fmla="*/ 111 w 129"/>
              <a:gd name="T41" fmla="*/ 160 h 180"/>
              <a:gd name="T42" fmla="*/ 98 w 129"/>
              <a:gd name="T43" fmla="*/ 171 h 180"/>
              <a:gd name="T44" fmla="*/ 84 w 129"/>
              <a:gd name="T45" fmla="*/ 177 h 180"/>
              <a:gd name="T46" fmla="*/ 65 w 129"/>
              <a:gd name="T47" fmla="*/ 180 h 180"/>
              <a:gd name="T48" fmla="*/ 46 w 129"/>
              <a:gd name="T49" fmla="*/ 177 h 180"/>
              <a:gd name="T50" fmla="*/ 31 w 129"/>
              <a:gd name="T51" fmla="*/ 171 h 180"/>
              <a:gd name="T52" fmla="*/ 17 w 129"/>
              <a:gd name="T53" fmla="*/ 160 h 180"/>
              <a:gd name="T54" fmla="*/ 8 w 129"/>
              <a:gd name="T55" fmla="*/ 145 h 180"/>
              <a:gd name="T56" fmla="*/ 1 w 129"/>
              <a:gd name="T57" fmla="*/ 126 h 180"/>
              <a:gd name="T58" fmla="*/ 0 w 129"/>
              <a:gd name="T59" fmla="*/ 103 h 180"/>
              <a:gd name="T60" fmla="*/ 0 w 129"/>
              <a:gd name="T6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9" h="180">
                <a:moveTo>
                  <a:pt x="0" y="0"/>
                </a:moveTo>
                <a:lnTo>
                  <a:pt x="23" y="0"/>
                </a:lnTo>
                <a:lnTo>
                  <a:pt x="23" y="107"/>
                </a:lnTo>
                <a:lnTo>
                  <a:pt x="24" y="122"/>
                </a:lnTo>
                <a:lnTo>
                  <a:pt x="28" y="134"/>
                </a:lnTo>
                <a:lnTo>
                  <a:pt x="33" y="143"/>
                </a:lnTo>
                <a:lnTo>
                  <a:pt x="41" y="151"/>
                </a:lnTo>
                <a:lnTo>
                  <a:pt x="52" y="155"/>
                </a:lnTo>
                <a:lnTo>
                  <a:pt x="64" y="156"/>
                </a:lnTo>
                <a:lnTo>
                  <a:pt x="77" y="155"/>
                </a:lnTo>
                <a:lnTo>
                  <a:pt x="87" y="151"/>
                </a:lnTo>
                <a:lnTo>
                  <a:pt x="95" y="144"/>
                </a:lnTo>
                <a:lnTo>
                  <a:pt x="101" y="135"/>
                </a:lnTo>
                <a:lnTo>
                  <a:pt x="105" y="124"/>
                </a:lnTo>
                <a:lnTo>
                  <a:pt x="106" y="111"/>
                </a:lnTo>
                <a:lnTo>
                  <a:pt x="106" y="0"/>
                </a:lnTo>
                <a:lnTo>
                  <a:pt x="129" y="0"/>
                </a:lnTo>
                <a:lnTo>
                  <a:pt x="129" y="108"/>
                </a:lnTo>
                <a:lnTo>
                  <a:pt x="127" y="128"/>
                </a:lnTo>
                <a:lnTo>
                  <a:pt x="122" y="145"/>
                </a:lnTo>
                <a:lnTo>
                  <a:pt x="111" y="160"/>
                </a:lnTo>
                <a:lnTo>
                  <a:pt x="98" y="171"/>
                </a:lnTo>
                <a:lnTo>
                  <a:pt x="84" y="177"/>
                </a:lnTo>
                <a:lnTo>
                  <a:pt x="65" y="180"/>
                </a:lnTo>
                <a:lnTo>
                  <a:pt x="46" y="177"/>
                </a:lnTo>
                <a:lnTo>
                  <a:pt x="31" y="171"/>
                </a:lnTo>
                <a:lnTo>
                  <a:pt x="17" y="160"/>
                </a:lnTo>
                <a:lnTo>
                  <a:pt x="8" y="145"/>
                </a:lnTo>
                <a:lnTo>
                  <a:pt x="1" y="126"/>
                </a:lnTo>
                <a:lnTo>
                  <a:pt x="0" y="1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5" name="Freeform 109">
            <a:extLst>
              <a:ext uri="{FF2B5EF4-FFF2-40B4-BE49-F238E27FC236}">
                <a16:creationId xmlns:a16="http://schemas.microsoft.com/office/drawing/2014/main" id="{D695BA9F-0C86-4171-ADC4-201F0E577F8D}"/>
              </a:ext>
            </a:extLst>
          </p:cNvPr>
          <p:cNvSpPr>
            <a:spLocks/>
          </p:cNvSpPr>
          <p:nvPr/>
        </p:nvSpPr>
        <p:spPr bwMode="auto">
          <a:xfrm>
            <a:off x="5840806" y="5507818"/>
            <a:ext cx="190875" cy="303183"/>
          </a:xfrm>
          <a:custGeom>
            <a:avLst/>
            <a:gdLst>
              <a:gd name="T0" fmla="*/ 0 w 102"/>
              <a:gd name="T1" fmla="*/ 0 h 173"/>
              <a:gd name="T2" fmla="*/ 102 w 102"/>
              <a:gd name="T3" fmla="*/ 0 h 173"/>
              <a:gd name="T4" fmla="*/ 102 w 102"/>
              <a:gd name="T5" fmla="*/ 24 h 173"/>
              <a:gd name="T6" fmla="*/ 63 w 102"/>
              <a:gd name="T7" fmla="*/ 24 h 173"/>
              <a:gd name="T8" fmla="*/ 63 w 102"/>
              <a:gd name="T9" fmla="*/ 173 h 173"/>
              <a:gd name="T10" fmla="*/ 40 w 102"/>
              <a:gd name="T11" fmla="*/ 173 h 173"/>
              <a:gd name="T12" fmla="*/ 40 w 102"/>
              <a:gd name="T13" fmla="*/ 24 h 173"/>
              <a:gd name="T14" fmla="*/ 0 w 102"/>
              <a:gd name="T15" fmla="*/ 24 h 173"/>
              <a:gd name="T16" fmla="*/ 0 w 102"/>
              <a:gd name="T1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2" h="173">
                <a:moveTo>
                  <a:pt x="0" y="0"/>
                </a:moveTo>
                <a:lnTo>
                  <a:pt x="102" y="0"/>
                </a:lnTo>
                <a:lnTo>
                  <a:pt x="102" y="24"/>
                </a:lnTo>
                <a:lnTo>
                  <a:pt x="63" y="24"/>
                </a:lnTo>
                <a:lnTo>
                  <a:pt x="63" y="173"/>
                </a:lnTo>
                <a:lnTo>
                  <a:pt x="40" y="173"/>
                </a:lnTo>
                <a:lnTo>
                  <a:pt x="40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6" name="Freeform 110">
            <a:extLst>
              <a:ext uri="{FF2B5EF4-FFF2-40B4-BE49-F238E27FC236}">
                <a16:creationId xmlns:a16="http://schemas.microsoft.com/office/drawing/2014/main" id="{F00E8F14-C4C6-428B-8371-468C1E4DE3E0}"/>
              </a:ext>
            </a:extLst>
          </p:cNvPr>
          <p:cNvSpPr>
            <a:spLocks/>
          </p:cNvSpPr>
          <p:nvPr/>
        </p:nvSpPr>
        <p:spPr bwMode="auto">
          <a:xfrm>
            <a:off x="6085950" y="5507818"/>
            <a:ext cx="144093" cy="303183"/>
          </a:xfrm>
          <a:custGeom>
            <a:avLst/>
            <a:gdLst>
              <a:gd name="T0" fmla="*/ 0 w 77"/>
              <a:gd name="T1" fmla="*/ 0 h 173"/>
              <a:gd name="T2" fmla="*/ 23 w 77"/>
              <a:gd name="T3" fmla="*/ 0 h 173"/>
              <a:gd name="T4" fmla="*/ 23 w 77"/>
              <a:gd name="T5" fmla="*/ 149 h 173"/>
              <a:gd name="T6" fmla="*/ 77 w 77"/>
              <a:gd name="T7" fmla="*/ 149 h 173"/>
              <a:gd name="T8" fmla="*/ 77 w 77"/>
              <a:gd name="T9" fmla="*/ 173 h 173"/>
              <a:gd name="T10" fmla="*/ 0 w 77"/>
              <a:gd name="T11" fmla="*/ 173 h 173"/>
              <a:gd name="T12" fmla="*/ 0 w 77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" h="173">
                <a:moveTo>
                  <a:pt x="0" y="0"/>
                </a:moveTo>
                <a:lnTo>
                  <a:pt x="23" y="0"/>
                </a:lnTo>
                <a:lnTo>
                  <a:pt x="23" y="149"/>
                </a:lnTo>
                <a:lnTo>
                  <a:pt x="77" y="149"/>
                </a:lnTo>
                <a:lnTo>
                  <a:pt x="77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7" name="Rectangle 111">
            <a:extLst>
              <a:ext uri="{FF2B5EF4-FFF2-40B4-BE49-F238E27FC236}">
                <a16:creationId xmlns:a16="http://schemas.microsoft.com/office/drawing/2014/main" id="{0CD18155-6D16-47F1-96E1-78E686230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337" y="5507818"/>
            <a:ext cx="44912" cy="30318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8" name="Freeform 112">
            <a:extLst>
              <a:ext uri="{FF2B5EF4-FFF2-40B4-BE49-F238E27FC236}">
                <a16:creationId xmlns:a16="http://schemas.microsoft.com/office/drawing/2014/main" id="{DAD1E126-A6F4-47A8-A032-AB330169BAC9}"/>
              </a:ext>
            </a:extLst>
          </p:cNvPr>
          <p:cNvSpPr>
            <a:spLocks/>
          </p:cNvSpPr>
          <p:nvPr/>
        </p:nvSpPr>
        <p:spPr bwMode="auto">
          <a:xfrm>
            <a:off x="6379744" y="5493798"/>
            <a:ext cx="271342" cy="331223"/>
          </a:xfrm>
          <a:custGeom>
            <a:avLst/>
            <a:gdLst>
              <a:gd name="T0" fmla="*/ 0 w 145"/>
              <a:gd name="T1" fmla="*/ 0 h 189"/>
              <a:gd name="T2" fmla="*/ 123 w 145"/>
              <a:gd name="T3" fmla="*/ 132 h 189"/>
              <a:gd name="T4" fmla="*/ 123 w 145"/>
              <a:gd name="T5" fmla="*/ 8 h 189"/>
              <a:gd name="T6" fmla="*/ 145 w 145"/>
              <a:gd name="T7" fmla="*/ 8 h 189"/>
              <a:gd name="T8" fmla="*/ 145 w 145"/>
              <a:gd name="T9" fmla="*/ 189 h 189"/>
              <a:gd name="T10" fmla="*/ 22 w 145"/>
              <a:gd name="T11" fmla="*/ 58 h 189"/>
              <a:gd name="T12" fmla="*/ 22 w 145"/>
              <a:gd name="T13" fmla="*/ 181 h 189"/>
              <a:gd name="T14" fmla="*/ 0 w 145"/>
              <a:gd name="T15" fmla="*/ 181 h 189"/>
              <a:gd name="T16" fmla="*/ 0 w 145"/>
              <a:gd name="T17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5" h="189">
                <a:moveTo>
                  <a:pt x="0" y="0"/>
                </a:moveTo>
                <a:lnTo>
                  <a:pt x="123" y="132"/>
                </a:lnTo>
                <a:lnTo>
                  <a:pt x="123" y="8"/>
                </a:lnTo>
                <a:lnTo>
                  <a:pt x="145" y="8"/>
                </a:lnTo>
                <a:lnTo>
                  <a:pt x="145" y="189"/>
                </a:lnTo>
                <a:lnTo>
                  <a:pt x="22" y="58"/>
                </a:lnTo>
                <a:lnTo>
                  <a:pt x="2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9" name="Freeform 113">
            <a:extLst>
              <a:ext uri="{FF2B5EF4-FFF2-40B4-BE49-F238E27FC236}">
                <a16:creationId xmlns:a16="http://schemas.microsoft.com/office/drawing/2014/main" id="{5E144797-AE23-422E-A3AD-44104B178C52}"/>
              </a:ext>
            </a:extLst>
          </p:cNvPr>
          <p:cNvSpPr>
            <a:spLocks/>
          </p:cNvSpPr>
          <p:nvPr/>
        </p:nvSpPr>
        <p:spPr bwMode="auto">
          <a:xfrm>
            <a:off x="6712841" y="5507818"/>
            <a:ext cx="172161" cy="303183"/>
          </a:xfrm>
          <a:custGeom>
            <a:avLst/>
            <a:gdLst>
              <a:gd name="T0" fmla="*/ 0 w 92"/>
              <a:gd name="T1" fmla="*/ 0 h 173"/>
              <a:gd name="T2" fmla="*/ 92 w 92"/>
              <a:gd name="T3" fmla="*/ 0 h 173"/>
              <a:gd name="T4" fmla="*/ 92 w 92"/>
              <a:gd name="T5" fmla="*/ 24 h 173"/>
              <a:gd name="T6" fmla="*/ 23 w 92"/>
              <a:gd name="T7" fmla="*/ 24 h 173"/>
              <a:gd name="T8" fmla="*/ 23 w 92"/>
              <a:gd name="T9" fmla="*/ 66 h 173"/>
              <a:gd name="T10" fmla="*/ 92 w 92"/>
              <a:gd name="T11" fmla="*/ 66 h 173"/>
              <a:gd name="T12" fmla="*/ 92 w 92"/>
              <a:gd name="T13" fmla="*/ 90 h 173"/>
              <a:gd name="T14" fmla="*/ 23 w 92"/>
              <a:gd name="T15" fmla="*/ 90 h 173"/>
              <a:gd name="T16" fmla="*/ 23 w 92"/>
              <a:gd name="T17" fmla="*/ 149 h 173"/>
              <a:gd name="T18" fmla="*/ 92 w 92"/>
              <a:gd name="T19" fmla="*/ 149 h 173"/>
              <a:gd name="T20" fmla="*/ 92 w 92"/>
              <a:gd name="T21" fmla="*/ 173 h 173"/>
              <a:gd name="T22" fmla="*/ 0 w 92"/>
              <a:gd name="T23" fmla="*/ 173 h 173"/>
              <a:gd name="T24" fmla="*/ 0 w 92"/>
              <a:gd name="T2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" h="173">
                <a:moveTo>
                  <a:pt x="0" y="0"/>
                </a:moveTo>
                <a:lnTo>
                  <a:pt x="92" y="0"/>
                </a:lnTo>
                <a:lnTo>
                  <a:pt x="92" y="24"/>
                </a:lnTo>
                <a:lnTo>
                  <a:pt x="23" y="24"/>
                </a:lnTo>
                <a:lnTo>
                  <a:pt x="23" y="66"/>
                </a:lnTo>
                <a:lnTo>
                  <a:pt x="92" y="66"/>
                </a:lnTo>
                <a:lnTo>
                  <a:pt x="92" y="90"/>
                </a:lnTo>
                <a:lnTo>
                  <a:pt x="23" y="90"/>
                </a:lnTo>
                <a:lnTo>
                  <a:pt x="23" y="149"/>
                </a:lnTo>
                <a:lnTo>
                  <a:pt x="92" y="149"/>
                </a:lnTo>
                <a:lnTo>
                  <a:pt x="92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47" name="Freeform 95"/>
          <p:cNvSpPr>
            <a:spLocks noEditPoints="1"/>
          </p:cNvSpPr>
          <p:nvPr/>
        </p:nvSpPr>
        <p:spPr bwMode="auto">
          <a:xfrm rot="887340">
            <a:off x="7892737" y="4654113"/>
            <a:ext cx="283782" cy="446452"/>
          </a:xfrm>
          <a:custGeom>
            <a:avLst/>
            <a:gdLst>
              <a:gd name="T0" fmla="*/ 87 w 134"/>
              <a:gd name="T1" fmla="*/ 24 h 183"/>
              <a:gd name="T2" fmla="*/ 79 w 134"/>
              <a:gd name="T3" fmla="*/ 39 h 183"/>
              <a:gd name="T4" fmla="*/ 72 w 134"/>
              <a:gd name="T5" fmla="*/ 51 h 183"/>
              <a:gd name="T6" fmla="*/ 25 w 134"/>
              <a:gd name="T7" fmla="*/ 112 h 183"/>
              <a:gd name="T8" fmla="*/ 25 w 134"/>
              <a:gd name="T9" fmla="*/ 112 h 183"/>
              <a:gd name="T10" fmla="*/ 85 w 134"/>
              <a:gd name="T11" fmla="*/ 114 h 183"/>
              <a:gd name="T12" fmla="*/ 87 w 134"/>
              <a:gd name="T13" fmla="*/ 53 h 183"/>
              <a:gd name="T14" fmla="*/ 89 w 134"/>
              <a:gd name="T15" fmla="*/ 24 h 183"/>
              <a:gd name="T16" fmla="*/ 87 w 134"/>
              <a:gd name="T17" fmla="*/ 24 h 183"/>
              <a:gd name="T18" fmla="*/ 85 w 134"/>
              <a:gd name="T19" fmla="*/ 0 h 183"/>
              <a:gd name="T20" fmla="*/ 113 w 134"/>
              <a:gd name="T21" fmla="*/ 2 h 183"/>
              <a:gd name="T22" fmla="*/ 109 w 134"/>
              <a:gd name="T23" fmla="*/ 114 h 183"/>
              <a:gd name="T24" fmla="*/ 134 w 134"/>
              <a:gd name="T25" fmla="*/ 115 h 183"/>
              <a:gd name="T26" fmla="*/ 132 w 134"/>
              <a:gd name="T27" fmla="*/ 135 h 183"/>
              <a:gd name="T28" fmla="*/ 107 w 134"/>
              <a:gd name="T29" fmla="*/ 134 h 183"/>
              <a:gd name="T30" fmla="*/ 106 w 134"/>
              <a:gd name="T31" fmla="*/ 183 h 183"/>
              <a:gd name="T32" fmla="*/ 82 w 134"/>
              <a:gd name="T33" fmla="*/ 183 h 183"/>
              <a:gd name="T34" fmla="*/ 85 w 134"/>
              <a:gd name="T35" fmla="*/ 133 h 183"/>
              <a:gd name="T36" fmla="*/ 0 w 134"/>
              <a:gd name="T37" fmla="*/ 130 h 183"/>
              <a:gd name="T38" fmla="*/ 0 w 134"/>
              <a:gd name="T39" fmla="*/ 114 h 183"/>
              <a:gd name="T40" fmla="*/ 85 w 134"/>
              <a:gd name="T41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4" h="183">
                <a:moveTo>
                  <a:pt x="87" y="24"/>
                </a:moveTo>
                <a:lnTo>
                  <a:pt x="79" y="39"/>
                </a:lnTo>
                <a:lnTo>
                  <a:pt x="72" y="51"/>
                </a:lnTo>
                <a:lnTo>
                  <a:pt x="25" y="112"/>
                </a:lnTo>
                <a:lnTo>
                  <a:pt x="25" y="112"/>
                </a:lnTo>
                <a:lnTo>
                  <a:pt x="85" y="114"/>
                </a:lnTo>
                <a:lnTo>
                  <a:pt x="87" y="53"/>
                </a:lnTo>
                <a:lnTo>
                  <a:pt x="89" y="24"/>
                </a:lnTo>
                <a:lnTo>
                  <a:pt x="87" y="24"/>
                </a:lnTo>
                <a:close/>
                <a:moveTo>
                  <a:pt x="85" y="0"/>
                </a:moveTo>
                <a:lnTo>
                  <a:pt x="113" y="2"/>
                </a:lnTo>
                <a:lnTo>
                  <a:pt x="109" y="114"/>
                </a:lnTo>
                <a:lnTo>
                  <a:pt x="134" y="115"/>
                </a:lnTo>
                <a:lnTo>
                  <a:pt x="132" y="135"/>
                </a:lnTo>
                <a:lnTo>
                  <a:pt x="107" y="134"/>
                </a:lnTo>
                <a:lnTo>
                  <a:pt x="106" y="183"/>
                </a:lnTo>
                <a:lnTo>
                  <a:pt x="82" y="183"/>
                </a:lnTo>
                <a:lnTo>
                  <a:pt x="85" y="133"/>
                </a:lnTo>
                <a:lnTo>
                  <a:pt x="0" y="130"/>
                </a:lnTo>
                <a:lnTo>
                  <a:pt x="0" y="114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727027" y="6352806"/>
            <a:ext cx="2743200" cy="365125"/>
          </a:xfrm>
        </p:spPr>
        <p:txBody>
          <a:bodyPr/>
          <a:lstStyle/>
          <a:p>
            <a:fld id="{0089C279-5762-474E-B4FA-A4E738F25740}" type="slidenum">
              <a:rPr lang="zh-TW" altLang="en-US" smtClean="0"/>
              <a:t>11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6" grpId="0" animBg="1"/>
      <p:bldP spid="48" grpId="0" animBg="1"/>
      <p:bldP spid="49" grpId="0" animBg="1"/>
      <p:bldP spid="52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/>
      <p:bldP spid="80" grpId="0"/>
      <p:bldP spid="81" grpId="0"/>
      <p:bldP spid="83" grpId="0"/>
      <p:bldP spid="99" grpId="0" animBg="1"/>
      <p:bldP spid="100" grpId="0" animBg="1"/>
      <p:bldP spid="42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14" y="1207621"/>
            <a:ext cx="2637202" cy="437552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68" y="3065939"/>
            <a:ext cx="656289" cy="658883"/>
          </a:xfrm>
          <a:prstGeom prst="rect">
            <a:avLst/>
          </a:prstGeom>
        </p:spPr>
      </p:pic>
      <p:pic>
        <p:nvPicPr>
          <p:cNvPr id="25" name="图片 2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441084" y="2606025"/>
            <a:ext cx="12789812" cy="3963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3460871" y="1921638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420255" y="3280207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482022" y="4638776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 b="7076"/>
          <a:stretch/>
        </p:blipFill>
        <p:spPr>
          <a:xfrm>
            <a:off x="6858784" y="1217334"/>
            <a:ext cx="2536750" cy="446498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10" y="2760694"/>
            <a:ext cx="786860" cy="78997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9"/>
          <a:stretch/>
        </p:blipFill>
        <p:spPr>
          <a:xfrm>
            <a:off x="6815289" y="1213578"/>
            <a:ext cx="2604343" cy="449947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5"/>
          <a:stretch/>
        </p:blipFill>
        <p:spPr>
          <a:xfrm>
            <a:off x="6815289" y="1149501"/>
            <a:ext cx="2619778" cy="4451692"/>
          </a:xfrm>
          <a:prstGeom prst="rect">
            <a:avLst/>
          </a:prstGeom>
        </p:spPr>
      </p:pic>
      <p:pic>
        <p:nvPicPr>
          <p:cNvPr id="31" name="图片 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441084" y="2606025"/>
            <a:ext cx="12789812" cy="39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432692" y="647703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81457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pic>
        <p:nvPicPr>
          <p:cNvPr id="51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441084" y="2606025"/>
            <a:ext cx="12789812" cy="39634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2212285" y="62792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420255" y="326430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460731" y="4625998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"/>
          <a:stretch/>
        </p:blipFill>
        <p:spPr>
          <a:xfrm>
            <a:off x="6864796" y="1142101"/>
            <a:ext cx="2581683" cy="4474476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9"/>
          <a:stretch/>
        </p:blipFill>
        <p:spPr>
          <a:xfrm>
            <a:off x="6881374" y="1126479"/>
            <a:ext cx="2586561" cy="4465943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947" y="2726030"/>
            <a:ext cx="786860" cy="78997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355" t="-22408" r="117841" b="4193"/>
          <a:stretch/>
        </p:blipFill>
        <p:spPr>
          <a:xfrm>
            <a:off x="1640880" y="-17777"/>
            <a:ext cx="3021573" cy="547651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061" t="-8371" r="120696" b="-8458"/>
          <a:stretch/>
        </p:blipFill>
        <p:spPr>
          <a:xfrm>
            <a:off x="2015096" y="618813"/>
            <a:ext cx="3038385" cy="5478202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0"/>
          <a:stretch/>
        </p:blipFill>
        <p:spPr>
          <a:xfrm>
            <a:off x="6827467" y="1119737"/>
            <a:ext cx="2640468" cy="4531822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t="348" r="-2029" b="6609"/>
          <a:stretch/>
        </p:blipFill>
        <p:spPr>
          <a:xfrm>
            <a:off x="6813080" y="1102011"/>
            <a:ext cx="2685113" cy="454889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2"/>
          <a:stretch/>
        </p:blipFill>
        <p:spPr>
          <a:xfrm>
            <a:off x="6785474" y="1058274"/>
            <a:ext cx="2720284" cy="45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513003" y="2007781"/>
            <a:ext cx="12789812" cy="396341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2212285" y="62792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3433932" y="1892146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468770" y="4589967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4"/>
          <a:stretch/>
        </p:blipFill>
        <p:spPr>
          <a:xfrm>
            <a:off x="6871930" y="1165023"/>
            <a:ext cx="2545216" cy="4380851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49" y="4213845"/>
            <a:ext cx="786860" cy="78997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1"/>
          <a:stretch/>
        </p:blipFill>
        <p:spPr>
          <a:xfrm>
            <a:off x="6871930" y="1136845"/>
            <a:ext cx="2578001" cy="440411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2"/>
          <a:stretch/>
        </p:blipFill>
        <p:spPr>
          <a:xfrm>
            <a:off x="6879007" y="1136845"/>
            <a:ext cx="2557852" cy="437762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5"/>
          <a:stretch/>
        </p:blipFill>
        <p:spPr>
          <a:xfrm>
            <a:off x="6865523" y="1114990"/>
            <a:ext cx="2557853" cy="434442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6" t="1626" r="1986" b="7179"/>
          <a:stretch/>
        </p:blipFill>
        <p:spPr>
          <a:xfrm>
            <a:off x="6800869" y="1173926"/>
            <a:ext cx="2622405" cy="4382702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7"/>
          <a:stretch/>
        </p:blipFill>
        <p:spPr>
          <a:xfrm>
            <a:off x="6852823" y="1110405"/>
            <a:ext cx="2584036" cy="4480526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58" y="1758010"/>
            <a:ext cx="467552" cy="4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9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554100" y="838566"/>
            <a:ext cx="12789812" cy="396341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2212285" y="62792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3472255" y="1923145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2420255" y="3268605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5"/>
          <a:stretch/>
        </p:blipFill>
        <p:spPr>
          <a:xfrm>
            <a:off x="6823472" y="1173783"/>
            <a:ext cx="2662208" cy="449378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7"/>
          <a:stretch/>
        </p:blipFill>
        <p:spPr>
          <a:xfrm>
            <a:off x="6817918" y="1167062"/>
            <a:ext cx="2662208" cy="451526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325" y="4373214"/>
            <a:ext cx="786860" cy="7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未來展望</a:t>
            </a:r>
            <a:endParaRPr lang="zh-TW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04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-2092417"/>
            <a:ext cx="10413778" cy="7517547"/>
          </a:xfrm>
          <a:prstGeom prst="rect">
            <a:avLst/>
          </a:prstGeom>
        </p:spPr>
      </p:pic>
      <p:pic>
        <p:nvPicPr>
          <p:cNvPr id="7" name="圖片 6" descr="一張含有 向量圖形 的圖片&#10;&#10;自動產生的描述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3" t="37589" b="36879"/>
          <a:stretch>
            <a:fillRect/>
          </a:stretch>
        </p:blipFill>
        <p:spPr>
          <a:xfrm rot="598640">
            <a:off x="5906340" y="4576808"/>
            <a:ext cx="2573286" cy="18344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6843">
            <a:off x="2188863" y="1330894"/>
            <a:ext cx="1465182" cy="1465182"/>
          </a:xfrm>
          <a:prstGeom prst="rect">
            <a:avLst/>
          </a:prstGeom>
        </p:spPr>
      </p:pic>
      <p:grpSp>
        <p:nvGrpSpPr>
          <p:cNvPr id="17" name="组合 32"/>
          <p:cNvGrpSpPr/>
          <p:nvPr/>
        </p:nvGrpSpPr>
        <p:grpSpPr>
          <a:xfrm>
            <a:off x="16932" y="2611322"/>
            <a:ext cx="8458200" cy="3343275"/>
            <a:chOff x="0" y="1482842"/>
            <a:chExt cx="8458200" cy="3343275"/>
          </a:xfrm>
        </p:grpSpPr>
        <p:sp>
          <p:nvSpPr>
            <p:cNvPr id="18" name="任意多边形: 形状 19"/>
            <p:cNvSpPr/>
            <p:nvPr/>
          </p:nvSpPr>
          <p:spPr bwMode="auto">
            <a:xfrm>
              <a:off x="0" y="1482842"/>
              <a:ext cx="8458200" cy="3343275"/>
            </a:xfrm>
            <a:custGeom>
              <a:avLst/>
              <a:gdLst>
                <a:gd name="T0" fmla="*/ 1311 w 16920"/>
                <a:gd name="T1" fmla="*/ 7223 h 8424"/>
                <a:gd name="T2" fmla="*/ 1661 w 16920"/>
                <a:gd name="T3" fmla="*/ 7222 h 8424"/>
                <a:gd name="T4" fmla="*/ 2090 w 16920"/>
                <a:gd name="T5" fmla="*/ 7210 h 8424"/>
                <a:gd name="T6" fmla="*/ 2858 w 16920"/>
                <a:gd name="T7" fmla="*/ 7164 h 8424"/>
                <a:gd name="T8" fmla="*/ 3683 w 16920"/>
                <a:gd name="T9" fmla="*/ 7074 h 8424"/>
                <a:gd name="T10" fmla="*/ 4195 w 16920"/>
                <a:gd name="T11" fmla="*/ 6996 h 8424"/>
                <a:gd name="T12" fmla="*/ 5032 w 16920"/>
                <a:gd name="T13" fmla="*/ 6736 h 8424"/>
                <a:gd name="T14" fmla="*/ 5487 w 16920"/>
                <a:gd name="T15" fmla="*/ 6362 h 8424"/>
                <a:gd name="T16" fmla="*/ 5701 w 16920"/>
                <a:gd name="T17" fmla="*/ 5921 h 8424"/>
                <a:gd name="T18" fmla="*/ 5810 w 16920"/>
                <a:gd name="T19" fmla="*/ 5460 h 8424"/>
                <a:gd name="T20" fmla="*/ 5951 w 16920"/>
                <a:gd name="T21" fmla="*/ 5030 h 8424"/>
                <a:gd name="T22" fmla="*/ 6259 w 16920"/>
                <a:gd name="T23" fmla="*/ 4680 h 8424"/>
                <a:gd name="T24" fmla="*/ 6831 w 16920"/>
                <a:gd name="T25" fmla="*/ 4447 h 8424"/>
                <a:gd name="T26" fmla="*/ 7542 w 16920"/>
                <a:gd name="T27" fmla="*/ 4298 h 8424"/>
                <a:gd name="T28" fmla="*/ 8629 w 16920"/>
                <a:gd name="T29" fmla="*/ 4121 h 8424"/>
                <a:gd name="T30" fmla="*/ 9390 w 16920"/>
                <a:gd name="T31" fmla="*/ 3943 h 8424"/>
                <a:gd name="T32" fmla="*/ 10065 w 16920"/>
                <a:gd name="T33" fmla="*/ 3659 h 8424"/>
                <a:gd name="T34" fmla="*/ 10596 w 16920"/>
                <a:gd name="T35" fmla="*/ 3212 h 8424"/>
                <a:gd name="T36" fmla="*/ 10994 w 16920"/>
                <a:gd name="T37" fmla="*/ 2633 h 8424"/>
                <a:gd name="T38" fmla="*/ 11499 w 16920"/>
                <a:gd name="T39" fmla="*/ 2223 h 8424"/>
                <a:gd name="T40" fmla="*/ 12104 w 16920"/>
                <a:gd name="T41" fmla="*/ 1970 h 8424"/>
                <a:gd name="T42" fmla="*/ 12768 w 16920"/>
                <a:gd name="T43" fmla="*/ 1828 h 8424"/>
                <a:gd name="T44" fmla="*/ 13450 w 16920"/>
                <a:gd name="T45" fmla="*/ 1749 h 8424"/>
                <a:gd name="T46" fmla="*/ 14110 w 16920"/>
                <a:gd name="T47" fmla="*/ 1686 h 8424"/>
                <a:gd name="T48" fmla="*/ 14710 w 16920"/>
                <a:gd name="T49" fmla="*/ 1590 h 8424"/>
                <a:gd name="T50" fmla="*/ 15264 w 16920"/>
                <a:gd name="T51" fmla="*/ 1379 h 8424"/>
                <a:gd name="T52" fmla="*/ 15774 w 16920"/>
                <a:gd name="T53" fmla="*/ 1070 h 8424"/>
                <a:gd name="T54" fmla="*/ 16216 w 16920"/>
                <a:gd name="T55" fmla="*/ 719 h 8424"/>
                <a:gd name="T56" fmla="*/ 16569 w 16920"/>
                <a:gd name="T57" fmla="*/ 386 h 8424"/>
                <a:gd name="T58" fmla="*/ 16870 w 16920"/>
                <a:gd name="T59" fmla="*/ 59 h 8424"/>
                <a:gd name="T60" fmla="*/ 16862 w 16920"/>
                <a:gd name="T61" fmla="*/ 114 h 8424"/>
                <a:gd name="T62" fmla="*/ 16688 w 16920"/>
                <a:gd name="T63" fmla="*/ 407 h 8424"/>
                <a:gd name="T64" fmla="*/ 16404 w 16920"/>
                <a:gd name="T65" fmla="*/ 812 h 8424"/>
                <a:gd name="T66" fmla="*/ 16012 w 16920"/>
                <a:gd name="T67" fmla="*/ 1254 h 8424"/>
                <a:gd name="T68" fmla="*/ 15517 w 16920"/>
                <a:gd name="T69" fmla="*/ 1664 h 8424"/>
                <a:gd name="T70" fmla="*/ 14920 w 16920"/>
                <a:gd name="T71" fmla="*/ 1971 h 8424"/>
                <a:gd name="T72" fmla="*/ 14248 w 16920"/>
                <a:gd name="T73" fmla="*/ 2131 h 8424"/>
                <a:gd name="T74" fmla="*/ 13332 w 16920"/>
                <a:gd name="T75" fmla="*/ 2276 h 8424"/>
                <a:gd name="T76" fmla="*/ 12726 w 16920"/>
                <a:gd name="T77" fmla="*/ 2406 h 8424"/>
                <a:gd name="T78" fmla="*/ 12177 w 16920"/>
                <a:gd name="T79" fmla="*/ 2623 h 8424"/>
                <a:gd name="T80" fmla="*/ 11702 w 16920"/>
                <a:gd name="T81" fmla="*/ 2980 h 8424"/>
                <a:gd name="T82" fmla="*/ 11315 w 16920"/>
                <a:gd name="T83" fmla="*/ 3534 h 8424"/>
                <a:gd name="T84" fmla="*/ 10944 w 16920"/>
                <a:gd name="T85" fmla="*/ 4233 h 8424"/>
                <a:gd name="T86" fmla="*/ 10300 w 16920"/>
                <a:gd name="T87" fmla="*/ 4711 h 8424"/>
                <a:gd name="T88" fmla="*/ 9479 w 16920"/>
                <a:gd name="T89" fmla="*/ 5008 h 8424"/>
                <a:gd name="T90" fmla="*/ 8621 w 16920"/>
                <a:gd name="T91" fmla="*/ 5212 h 8424"/>
                <a:gd name="T92" fmla="*/ 7861 w 16920"/>
                <a:gd name="T93" fmla="*/ 5413 h 8424"/>
                <a:gd name="T94" fmla="*/ 7341 w 16920"/>
                <a:gd name="T95" fmla="*/ 5700 h 8424"/>
                <a:gd name="T96" fmla="*/ 7185 w 16920"/>
                <a:gd name="T97" fmla="*/ 6155 h 8424"/>
                <a:gd name="T98" fmla="*/ 7083 w 16920"/>
                <a:gd name="T99" fmla="*/ 6651 h 8424"/>
                <a:gd name="T100" fmla="*/ 6852 w 16920"/>
                <a:gd name="T101" fmla="*/ 7096 h 8424"/>
                <a:gd name="T102" fmla="*/ 6490 w 16920"/>
                <a:gd name="T103" fmla="*/ 7486 h 8424"/>
                <a:gd name="T104" fmla="*/ 6002 w 16920"/>
                <a:gd name="T105" fmla="*/ 7810 h 8424"/>
                <a:gd name="T106" fmla="*/ 5389 w 16920"/>
                <a:gd name="T107" fmla="*/ 8061 h 8424"/>
                <a:gd name="T108" fmla="*/ 4653 w 16920"/>
                <a:gd name="T109" fmla="*/ 8232 h 8424"/>
                <a:gd name="T110" fmla="*/ 4156 w 16920"/>
                <a:gd name="T111" fmla="*/ 8296 h 8424"/>
                <a:gd name="T112" fmla="*/ 3710 w 16920"/>
                <a:gd name="T113" fmla="*/ 8335 h 8424"/>
                <a:gd name="T114" fmla="*/ 3242 w 16920"/>
                <a:gd name="T115" fmla="*/ 8363 h 8424"/>
                <a:gd name="T116" fmla="*/ 0 w 16920"/>
                <a:gd name="T117" fmla="*/ 8424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20" h="8424">
                  <a:moveTo>
                    <a:pt x="0" y="7222"/>
                  </a:moveTo>
                  <a:lnTo>
                    <a:pt x="1115" y="7222"/>
                  </a:lnTo>
                  <a:lnTo>
                    <a:pt x="1179" y="7222"/>
                  </a:lnTo>
                  <a:lnTo>
                    <a:pt x="1245" y="7223"/>
                  </a:lnTo>
                  <a:lnTo>
                    <a:pt x="1311" y="7223"/>
                  </a:lnTo>
                  <a:lnTo>
                    <a:pt x="1379" y="7223"/>
                  </a:lnTo>
                  <a:lnTo>
                    <a:pt x="1448" y="7223"/>
                  </a:lnTo>
                  <a:lnTo>
                    <a:pt x="1519" y="7223"/>
                  </a:lnTo>
                  <a:lnTo>
                    <a:pt x="1589" y="7222"/>
                  </a:lnTo>
                  <a:lnTo>
                    <a:pt x="1661" y="7222"/>
                  </a:lnTo>
                  <a:lnTo>
                    <a:pt x="1665" y="7222"/>
                  </a:lnTo>
                  <a:lnTo>
                    <a:pt x="1665" y="7221"/>
                  </a:lnTo>
                  <a:lnTo>
                    <a:pt x="1803" y="7219"/>
                  </a:lnTo>
                  <a:lnTo>
                    <a:pt x="1945" y="7216"/>
                  </a:lnTo>
                  <a:lnTo>
                    <a:pt x="2090" y="7210"/>
                  </a:lnTo>
                  <a:lnTo>
                    <a:pt x="2238" y="7204"/>
                  </a:lnTo>
                  <a:lnTo>
                    <a:pt x="2389" y="7197"/>
                  </a:lnTo>
                  <a:lnTo>
                    <a:pt x="2543" y="7187"/>
                  </a:lnTo>
                  <a:lnTo>
                    <a:pt x="2700" y="7177"/>
                  </a:lnTo>
                  <a:lnTo>
                    <a:pt x="2858" y="7164"/>
                  </a:lnTo>
                  <a:lnTo>
                    <a:pt x="3019" y="7150"/>
                  </a:lnTo>
                  <a:lnTo>
                    <a:pt x="3183" y="7134"/>
                  </a:lnTo>
                  <a:lnTo>
                    <a:pt x="3348" y="7116"/>
                  </a:lnTo>
                  <a:lnTo>
                    <a:pt x="3515" y="7096"/>
                  </a:lnTo>
                  <a:lnTo>
                    <a:pt x="3683" y="7074"/>
                  </a:lnTo>
                  <a:lnTo>
                    <a:pt x="3852" y="7051"/>
                  </a:lnTo>
                  <a:lnTo>
                    <a:pt x="3938" y="7038"/>
                  </a:lnTo>
                  <a:lnTo>
                    <a:pt x="4024" y="7024"/>
                  </a:lnTo>
                  <a:lnTo>
                    <a:pt x="4109" y="7010"/>
                  </a:lnTo>
                  <a:lnTo>
                    <a:pt x="4195" y="6996"/>
                  </a:lnTo>
                  <a:lnTo>
                    <a:pt x="4399" y="6955"/>
                  </a:lnTo>
                  <a:lnTo>
                    <a:pt x="4584" y="6909"/>
                  </a:lnTo>
                  <a:lnTo>
                    <a:pt x="4750" y="6857"/>
                  </a:lnTo>
                  <a:lnTo>
                    <a:pt x="4898" y="6799"/>
                  </a:lnTo>
                  <a:lnTo>
                    <a:pt x="5032" y="6736"/>
                  </a:lnTo>
                  <a:lnTo>
                    <a:pt x="5148" y="6670"/>
                  </a:lnTo>
                  <a:lnTo>
                    <a:pt x="5252" y="6598"/>
                  </a:lnTo>
                  <a:lnTo>
                    <a:pt x="5341" y="6523"/>
                  </a:lnTo>
                  <a:lnTo>
                    <a:pt x="5420" y="6444"/>
                  </a:lnTo>
                  <a:lnTo>
                    <a:pt x="5487" y="6362"/>
                  </a:lnTo>
                  <a:lnTo>
                    <a:pt x="5546" y="6277"/>
                  </a:lnTo>
                  <a:lnTo>
                    <a:pt x="5594" y="6191"/>
                  </a:lnTo>
                  <a:lnTo>
                    <a:pt x="5636" y="6102"/>
                  </a:lnTo>
                  <a:lnTo>
                    <a:pt x="5671" y="6012"/>
                  </a:lnTo>
                  <a:lnTo>
                    <a:pt x="5701" y="5921"/>
                  </a:lnTo>
                  <a:lnTo>
                    <a:pt x="5727" y="5828"/>
                  </a:lnTo>
                  <a:lnTo>
                    <a:pt x="5750" y="5736"/>
                  </a:lnTo>
                  <a:lnTo>
                    <a:pt x="5770" y="5644"/>
                  </a:lnTo>
                  <a:lnTo>
                    <a:pt x="5790" y="5551"/>
                  </a:lnTo>
                  <a:lnTo>
                    <a:pt x="5810" y="5460"/>
                  </a:lnTo>
                  <a:lnTo>
                    <a:pt x="5831" y="5369"/>
                  </a:lnTo>
                  <a:lnTo>
                    <a:pt x="5854" y="5282"/>
                  </a:lnTo>
                  <a:lnTo>
                    <a:pt x="5882" y="5195"/>
                  </a:lnTo>
                  <a:lnTo>
                    <a:pt x="5912" y="5111"/>
                  </a:lnTo>
                  <a:lnTo>
                    <a:pt x="5951" y="5030"/>
                  </a:lnTo>
                  <a:lnTo>
                    <a:pt x="5994" y="4952"/>
                  </a:lnTo>
                  <a:lnTo>
                    <a:pt x="6046" y="4877"/>
                  </a:lnTo>
                  <a:lnTo>
                    <a:pt x="6106" y="4807"/>
                  </a:lnTo>
                  <a:lnTo>
                    <a:pt x="6177" y="4741"/>
                  </a:lnTo>
                  <a:lnTo>
                    <a:pt x="6259" y="4680"/>
                  </a:lnTo>
                  <a:lnTo>
                    <a:pt x="6353" y="4623"/>
                  </a:lnTo>
                  <a:lnTo>
                    <a:pt x="6460" y="4572"/>
                  </a:lnTo>
                  <a:lnTo>
                    <a:pt x="6579" y="4526"/>
                  </a:lnTo>
                  <a:lnTo>
                    <a:pt x="6702" y="4484"/>
                  </a:lnTo>
                  <a:lnTo>
                    <a:pt x="6831" y="4447"/>
                  </a:lnTo>
                  <a:lnTo>
                    <a:pt x="6965" y="4412"/>
                  </a:lnTo>
                  <a:lnTo>
                    <a:pt x="7103" y="4380"/>
                  </a:lnTo>
                  <a:lnTo>
                    <a:pt x="7246" y="4351"/>
                  </a:lnTo>
                  <a:lnTo>
                    <a:pt x="7392" y="4323"/>
                  </a:lnTo>
                  <a:lnTo>
                    <a:pt x="7542" y="4298"/>
                  </a:lnTo>
                  <a:lnTo>
                    <a:pt x="7847" y="4248"/>
                  </a:lnTo>
                  <a:lnTo>
                    <a:pt x="8159" y="4200"/>
                  </a:lnTo>
                  <a:lnTo>
                    <a:pt x="8315" y="4175"/>
                  </a:lnTo>
                  <a:lnTo>
                    <a:pt x="8473" y="4149"/>
                  </a:lnTo>
                  <a:lnTo>
                    <a:pt x="8629" y="4121"/>
                  </a:lnTo>
                  <a:lnTo>
                    <a:pt x="8785" y="4091"/>
                  </a:lnTo>
                  <a:lnTo>
                    <a:pt x="8939" y="4060"/>
                  </a:lnTo>
                  <a:lnTo>
                    <a:pt x="9091" y="4024"/>
                  </a:lnTo>
                  <a:lnTo>
                    <a:pt x="9241" y="3986"/>
                  </a:lnTo>
                  <a:lnTo>
                    <a:pt x="9390" y="3943"/>
                  </a:lnTo>
                  <a:lnTo>
                    <a:pt x="9533" y="3897"/>
                  </a:lnTo>
                  <a:lnTo>
                    <a:pt x="9673" y="3845"/>
                  </a:lnTo>
                  <a:lnTo>
                    <a:pt x="9808" y="3789"/>
                  </a:lnTo>
                  <a:lnTo>
                    <a:pt x="9939" y="3726"/>
                  </a:lnTo>
                  <a:lnTo>
                    <a:pt x="10065" y="3659"/>
                  </a:lnTo>
                  <a:lnTo>
                    <a:pt x="10185" y="3584"/>
                  </a:lnTo>
                  <a:lnTo>
                    <a:pt x="10299" y="3502"/>
                  </a:lnTo>
                  <a:lnTo>
                    <a:pt x="10406" y="3413"/>
                  </a:lnTo>
                  <a:lnTo>
                    <a:pt x="10505" y="3317"/>
                  </a:lnTo>
                  <a:lnTo>
                    <a:pt x="10596" y="3212"/>
                  </a:lnTo>
                  <a:lnTo>
                    <a:pt x="10680" y="3098"/>
                  </a:lnTo>
                  <a:lnTo>
                    <a:pt x="10755" y="2975"/>
                  </a:lnTo>
                  <a:lnTo>
                    <a:pt x="10828" y="2852"/>
                  </a:lnTo>
                  <a:lnTo>
                    <a:pt x="10908" y="2739"/>
                  </a:lnTo>
                  <a:lnTo>
                    <a:pt x="10994" y="2633"/>
                  </a:lnTo>
                  <a:lnTo>
                    <a:pt x="11085" y="2536"/>
                  </a:lnTo>
                  <a:lnTo>
                    <a:pt x="11181" y="2447"/>
                  </a:lnTo>
                  <a:lnTo>
                    <a:pt x="11282" y="2366"/>
                  </a:lnTo>
                  <a:lnTo>
                    <a:pt x="11388" y="2291"/>
                  </a:lnTo>
                  <a:lnTo>
                    <a:pt x="11499" y="2223"/>
                  </a:lnTo>
                  <a:lnTo>
                    <a:pt x="11613" y="2162"/>
                  </a:lnTo>
                  <a:lnTo>
                    <a:pt x="11731" y="2105"/>
                  </a:lnTo>
                  <a:lnTo>
                    <a:pt x="11852" y="2055"/>
                  </a:lnTo>
                  <a:lnTo>
                    <a:pt x="11977" y="2010"/>
                  </a:lnTo>
                  <a:lnTo>
                    <a:pt x="12104" y="1970"/>
                  </a:lnTo>
                  <a:lnTo>
                    <a:pt x="12233" y="1934"/>
                  </a:lnTo>
                  <a:lnTo>
                    <a:pt x="12364" y="1902"/>
                  </a:lnTo>
                  <a:lnTo>
                    <a:pt x="12498" y="1875"/>
                  </a:lnTo>
                  <a:lnTo>
                    <a:pt x="12633" y="1849"/>
                  </a:lnTo>
                  <a:lnTo>
                    <a:pt x="12768" y="1828"/>
                  </a:lnTo>
                  <a:lnTo>
                    <a:pt x="12905" y="1808"/>
                  </a:lnTo>
                  <a:lnTo>
                    <a:pt x="13041" y="1791"/>
                  </a:lnTo>
                  <a:lnTo>
                    <a:pt x="13178" y="1776"/>
                  </a:lnTo>
                  <a:lnTo>
                    <a:pt x="13315" y="1763"/>
                  </a:lnTo>
                  <a:lnTo>
                    <a:pt x="13450" y="1749"/>
                  </a:lnTo>
                  <a:lnTo>
                    <a:pt x="13586" y="1737"/>
                  </a:lnTo>
                  <a:lnTo>
                    <a:pt x="13720" y="1725"/>
                  </a:lnTo>
                  <a:lnTo>
                    <a:pt x="13852" y="1713"/>
                  </a:lnTo>
                  <a:lnTo>
                    <a:pt x="13982" y="1700"/>
                  </a:lnTo>
                  <a:lnTo>
                    <a:pt x="14110" y="1686"/>
                  </a:lnTo>
                  <a:lnTo>
                    <a:pt x="14236" y="1672"/>
                  </a:lnTo>
                  <a:lnTo>
                    <a:pt x="14360" y="1655"/>
                  </a:lnTo>
                  <a:lnTo>
                    <a:pt x="14479" y="1637"/>
                  </a:lnTo>
                  <a:lnTo>
                    <a:pt x="14596" y="1616"/>
                  </a:lnTo>
                  <a:lnTo>
                    <a:pt x="14710" y="1590"/>
                  </a:lnTo>
                  <a:lnTo>
                    <a:pt x="14823" y="1558"/>
                  </a:lnTo>
                  <a:lnTo>
                    <a:pt x="14935" y="1521"/>
                  </a:lnTo>
                  <a:lnTo>
                    <a:pt x="15046" y="1478"/>
                  </a:lnTo>
                  <a:lnTo>
                    <a:pt x="15156" y="1430"/>
                  </a:lnTo>
                  <a:lnTo>
                    <a:pt x="15264" y="1379"/>
                  </a:lnTo>
                  <a:lnTo>
                    <a:pt x="15370" y="1323"/>
                  </a:lnTo>
                  <a:lnTo>
                    <a:pt x="15474" y="1263"/>
                  </a:lnTo>
                  <a:lnTo>
                    <a:pt x="15576" y="1201"/>
                  </a:lnTo>
                  <a:lnTo>
                    <a:pt x="15676" y="1136"/>
                  </a:lnTo>
                  <a:lnTo>
                    <a:pt x="15774" y="1070"/>
                  </a:lnTo>
                  <a:lnTo>
                    <a:pt x="15868" y="1001"/>
                  </a:lnTo>
                  <a:lnTo>
                    <a:pt x="15960" y="931"/>
                  </a:lnTo>
                  <a:lnTo>
                    <a:pt x="16049" y="860"/>
                  </a:lnTo>
                  <a:lnTo>
                    <a:pt x="16133" y="789"/>
                  </a:lnTo>
                  <a:lnTo>
                    <a:pt x="16216" y="719"/>
                  </a:lnTo>
                  <a:lnTo>
                    <a:pt x="16294" y="650"/>
                  </a:lnTo>
                  <a:lnTo>
                    <a:pt x="16369" y="581"/>
                  </a:lnTo>
                  <a:lnTo>
                    <a:pt x="16440" y="514"/>
                  </a:lnTo>
                  <a:lnTo>
                    <a:pt x="16507" y="449"/>
                  </a:lnTo>
                  <a:lnTo>
                    <a:pt x="16569" y="386"/>
                  </a:lnTo>
                  <a:lnTo>
                    <a:pt x="16627" y="327"/>
                  </a:lnTo>
                  <a:lnTo>
                    <a:pt x="16680" y="271"/>
                  </a:lnTo>
                  <a:lnTo>
                    <a:pt x="16729" y="219"/>
                  </a:lnTo>
                  <a:lnTo>
                    <a:pt x="16810" y="129"/>
                  </a:lnTo>
                  <a:lnTo>
                    <a:pt x="16870" y="59"/>
                  </a:lnTo>
                  <a:lnTo>
                    <a:pt x="16907" y="16"/>
                  </a:lnTo>
                  <a:lnTo>
                    <a:pt x="16920" y="0"/>
                  </a:lnTo>
                  <a:lnTo>
                    <a:pt x="16910" y="19"/>
                  </a:lnTo>
                  <a:lnTo>
                    <a:pt x="16882" y="74"/>
                  </a:lnTo>
                  <a:lnTo>
                    <a:pt x="16862" y="114"/>
                  </a:lnTo>
                  <a:lnTo>
                    <a:pt x="16835" y="161"/>
                  </a:lnTo>
                  <a:lnTo>
                    <a:pt x="16806" y="214"/>
                  </a:lnTo>
                  <a:lnTo>
                    <a:pt x="16771" y="273"/>
                  </a:lnTo>
                  <a:lnTo>
                    <a:pt x="16732" y="338"/>
                  </a:lnTo>
                  <a:lnTo>
                    <a:pt x="16688" y="407"/>
                  </a:lnTo>
                  <a:lnTo>
                    <a:pt x="16640" y="482"/>
                  </a:lnTo>
                  <a:lnTo>
                    <a:pt x="16588" y="560"/>
                  </a:lnTo>
                  <a:lnTo>
                    <a:pt x="16531" y="641"/>
                  </a:lnTo>
                  <a:lnTo>
                    <a:pt x="16470" y="726"/>
                  </a:lnTo>
                  <a:lnTo>
                    <a:pt x="16404" y="812"/>
                  </a:lnTo>
                  <a:lnTo>
                    <a:pt x="16334" y="899"/>
                  </a:lnTo>
                  <a:lnTo>
                    <a:pt x="16260" y="988"/>
                  </a:lnTo>
                  <a:lnTo>
                    <a:pt x="16182" y="1077"/>
                  </a:lnTo>
                  <a:lnTo>
                    <a:pt x="16099" y="1166"/>
                  </a:lnTo>
                  <a:lnTo>
                    <a:pt x="16012" y="1254"/>
                  </a:lnTo>
                  <a:lnTo>
                    <a:pt x="15921" y="1341"/>
                  </a:lnTo>
                  <a:lnTo>
                    <a:pt x="15827" y="1425"/>
                  </a:lnTo>
                  <a:lnTo>
                    <a:pt x="15727" y="1509"/>
                  </a:lnTo>
                  <a:lnTo>
                    <a:pt x="15624" y="1588"/>
                  </a:lnTo>
                  <a:lnTo>
                    <a:pt x="15517" y="1664"/>
                  </a:lnTo>
                  <a:lnTo>
                    <a:pt x="15405" y="1736"/>
                  </a:lnTo>
                  <a:lnTo>
                    <a:pt x="15289" y="1803"/>
                  </a:lnTo>
                  <a:lnTo>
                    <a:pt x="15171" y="1865"/>
                  </a:lnTo>
                  <a:lnTo>
                    <a:pt x="15047" y="1921"/>
                  </a:lnTo>
                  <a:lnTo>
                    <a:pt x="14920" y="1971"/>
                  </a:lnTo>
                  <a:lnTo>
                    <a:pt x="14789" y="2014"/>
                  </a:lnTo>
                  <a:lnTo>
                    <a:pt x="14655" y="2049"/>
                  </a:lnTo>
                  <a:lnTo>
                    <a:pt x="14518" y="2079"/>
                  </a:lnTo>
                  <a:lnTo>
                    <a:pt x="14383" y="2107"/>
                  </a:lnTo>
                  <a:lnTo>
                    <a:pt x="14248" y="2131"/>
                  </a:lnTo>
                  <a:lnTo>
                    <a:pt x="14113" y="2154"/>
                  </a:lnTo>
                  <a:lnTo>
                    <a:pt x="13848" y="2195"/>
                  </a:lnTo>
                  <a:lnTo>
                    <a:pt x="13587" y="2236"/>
                  </a:lnTo>
                  <a:lnTo>
                    <a:pt x="13459" y="2255"/>
                  </a:lnTo>
                  <a:lnTo>
                    <a:pt x="13332" y="2276"/>
                  </a:lnTo>
                  <a:lnTo>
                    <a:pt x="13207" y="2298"/>
                  </a:lnTo>
                  <a:lnTo>
                    <a:pt x="13083" y="2321"/>
                  </a:lnTo>
                  <a:lnTo>
                    <a:pt x="12962" y="2347"/>
                  </a:lnTo>
                  <a:lnTo>
                    <a:pt x="12843" y="2375"/>
                  </a:lnTo>
                  <a:lnTo>
                    <a:pt x="12726" y="2406"/>
                  </a:lnTo>
                  <a:lnTo>
                    <a:pt x="12611" y="2441"/>
                  </a:lnTo>
                  <a:lnTo>
                    <a:pt x="12499" y="2480"/>
                  </a:lnTo>
                  <a:lnTo>
                    <a:pt x="12389" y="2522"/>
                  </a:lnTo>
                  <a:lnTo>
                    <a:pt x="12282" y="2570"/>
                  </a:lnTo>
                  <a:lnTo>
                    <a:pt x="12177" y="2623"/>
                  </a:lnTo>
                  <a:lnTo>
                    <a:pt x="12077" y="2681"/>
                  </a:lnTo>
                  <a:lnTo>
                    <a:pt x="11978" y="2746"/>
                  </a:lnTo>
                  <a:lnTo>
                    <a:pt x="11883" y="2816"/>
                  </a:lnTo>
                  <a:lnTo>
                    <a:pt x="11791" y="2895"/>
                  </a:lnTo>
                  <a:lnTo>
                    <a:pt x="11702" y="2980"/>
                  </a:lnTo>
                  <a:lnTo>
                    <a:pt x="11617" y="3074"/>
                  </a:lnTo>
                  <a:lnTo>
                    <a:pt x="11536" y="3175"/>
                  </a:lnTo>
                  <a:lnTo>
                    <a:pt x="11458" y="3285"/>
                  </a:lnTo>
                  <a:lnTo>
                    <a:pt x="11385" y="3405"/>
                  </a:lnTo>
                  <a:lnTo>
                    <a:pt x="11315" y="3534"/>
                  </a:lnTo>
                  <a:lnTo>
                    <a:pt x="11250" y="3673"/>
                  </a:lnTo>
                  <a:lnTo>
                    <a:pt x="11188" y="3823"/>
                  </a:lnTo>
                  <a:lnTo>
                    <a:pt x="11121" y="3972"/>
                  </a:lnTo>
                  <a:lnTo>
                    <a:pt x="11039" y="4108"/>
                  </a:lnTo>
                  <a:lnTo>
                    <a:pt x="10944" y="4233"/>
                  </a:lnTo>
                  <a:lnTo>
                    <a:pt x="10836" y="4347"/>
                  </a:lnTo>
                  <a:lnTo>
                    <a:pt x="10717" y="4452"/>
                  </a:lnTo>
                  <a:lnTo>
                    <a:pt x="10587" y="4547"/>
                  </a:lnTo>
                  <a:lnTo>
                    <a:pt x="10447" y="4633"/>
                  </a:lnTo>
                  <a:lnTo>
                    <a:pt x="10300" y="4711"/>
                  </a:lnTo>
                  <a:lnTo>
                    <a:pt x="10146" y="4782"/>
                  </a:lnTo>
                  <a:lnTo>
                    <a:pt x="9985" y="4847"/>
                  </a:lnTo>
                  <a:lnTo>
                    <a:pt x="9820" y="4905"/>
                  </a:lnTo>
                  <a:lnTo>
                    <a:pt x="9651" y="4959"/>
                  </a:lnTo>
                  <a:lnTo>
                    <a:pt x="9479" y="5008"/>
                  </a:lnTo>
                  <a:lnTo>
                    <a:pt x="9306" y="5053"/>
                  </a:lnTo>
                  <a:lnTo>
                    <a:pt x="9133" y="5095"/>
                  </a:lnTo>
                  <a:lnTo>
                    <a:pt x="8960" y="5136"/>
                  </a:lnTo>
                  <a:lnTo>
                    <a:pt x="8789" y="5175"/>
                  </a:lnTo>
                  <a:lnTo>
                    <a:pt x="8621" y="5212"/>
                  </a:lnTo>
                  <a:lnTo>
                    <a:pt x="8456" y="5250"/>
                  </a:lnTo>
                  <a:lnTo>
                    <a:pt x="8297" y="5288"/>
                  </a:lnTo>
                  <a:lnTo>
                    <a:pt x="8144" y="5327"/>
                  </a:lnTo>
                  <a:lnTo>
                    <a:pt x="7999" y="5369"/>
                  </a:lnTo>
                  <a:lnTo>
                    <a:pt x="7861" y="5413"/>
                  </a:lnTo>
                  <a:lnTo>
                    <a:pt x="7733" y="5460"/>
                  </a:lnTo>
                  <a:lnTo>
                    <a:pt x="7617" y="5512"/>
                  </a:lnTo>
                  <a:lnTo>
                    <a:pt x="7511" y="5569"/>
                  </a:lnTo>
                  <a:lnTo>
                    <a:pt x="7419" y="5631"/>
                  </a:lnTo>
                  <a:lnTo>
                    <a:pt x="7341" y="5700"/>
                  </a:lnTo>
                  <a:lnTo>
                    <a:pt x="7278" y="5775"/>
                  </a:lnTo>
                  <a:lnTo>
                    <a:pt x="7231" y="5858"/>
                  </a:lnTo>
                  <a:lnTo>
                    <a:pt x="7201" y="5949"/>
                  </a:lnTo>
                  <a:lnTo>
                    <a:pt x="7190" y="6050"/>
                  </a:lnTo>
                  <a:lnTo>
                    <a:pt x="7185" y="6155"/>
                  </a:lnTo>
                  <a:lnTo>
                    <a:pt x="7175" y="6257"/>
                  </a:lnTo>
                  <a:lnTo>
                    <a:pt x="7160" y="6358"/>
                  </a:lnTo>
                  <a:lnTo>
                    <a:pt x="7140" y="6457"/>
                  </a:lnTo>
                  <a:lnTo>
                    <a:pt x="7114" y="6554"/>
                  </a:lnTo>
                  <a:lnTo>
                    <a:pt x="7083" y="6651"/>
                  </a:lnTo>
                  <a:lnTo>
                    <a:pt x="7047" y="6744"/>
                  </a:lnTo>
                  <a:lnTo>
                    <a:pt x="7006" y="6835"/>
                  </a:lnTo>
                  <a:lnTo>
                    <a:pt x="6959" y="6925"/>
                  </a:lnTo>
                  <a:lnTo>
                    <a:pt x="6908" y="7012"/>
                  </a:lnTo>
                  <a:lnTo>
                    <a:pt x="6852" y="7096"/>
                  </a:lnTo>
                  <a:lnTo>
                    <a:pt x="6789" y="7180"/>
                  </a:lnTo>
                  <a:lnTo>
                    <a:pt x="6723" y="7260"/>
                  </a:lnTo>
                  <a:lnTo>
                    <a:pt x="6650" y="7337"/>
                  </a:lnTo>
                  <a:lnTo>
                    <a:pt x="6572" y="7413"/>
                  </a:lnTo>
                  <a:lnTo>
                    <a:pt x="6490" y="7486"/>
                  </a:lnTo>
                  <a:lnTo>
                    <a:pt x="6403" y="7556"/>
                  </a:lnTo>
                  <a:lnTo>
                    <a:pt x="6310" y="7624"/>
                  </a:lnTo>
                  <a:lnTo>
                    <a:pt x="6213" y="7689"/>
                  </a:lnTo>
                  <a:lnTo>
                    <a:pt x="6110" y="7751"/>
                  </a:lnTo>
                  <a:lnTo>
                    <a:pt x="6002" y="7810"/>
                  </a:lnTo>
                  <a:lnTo>
                    <a:pt x="5889" y="7866"/>
                  </a:lnTo>
                  <a:lnTo>
                    <a:pt x="5772" y="7919"/>
                  </a:lnTo>
                  <a:lnTo>
                    <a:pt x="5649" y="7970"/>
                  </a:lnTo>
                  <a:lnTo>
                    <a:pt x="5522" y="8018"/>
                  </a:lnTo>
                  <a:lnTo>
                    <a:pt x="5389" y="8061"/>
                  </a:lnTo>
                  <a:lnTo>
                    <a:pt x="5252" y="8102"/>
                  </a:lnTo>
                  <a:lnTo>
                    <a:pt x="5110" y="8140"/>
                  </a:lnTo>
                  <a:lnTo>
                    <a:pt x="4962" y="8174"/>
                  </a:lnTo>
                  <a:lnTo>
                    <a:pt x="4810" y="8205"/>
                  </a:lnTo>
                  <a:lnTo>
                    <a:pt x="4653" y="8232"/>
                  </a:lnTo>
                  <a:lnTo>
                    <a:pt x="4491" y="8257"/>
                  </a:lnTo>
                  <a:lnTo>
                    <a:pt x="4410" y="8267"/>
                  </a:lnTo>
                  <a:lnTo>
                    <a:pt x="4326" y="8278"/>
                  </a:lnTo>
                  <a:lnTo>
                    <a:pt x="4242" y="8288"/>
                  </a:lnTo>
                  <a:lnTo>
                    <a:pt x="4156" y="8296"/>
                  </a:lnTo>
                  <a:lnTo>
                    <a:pt x="4069" y="8304"/>
                  </a:lnTo>
                  <a:lnTo>
                    <a:pt x="3980" y="8313"/>
                  </a:lnTo>
                  <a:lnTo>
                    <a:pt x="3892" y="8320"/>
                  </a:lnTo>
                  <a:lnTo>
                    <a:pt x="3801" y="8328"/>
                  </a:lnTo>
                  <a:lnTo>
                    <a:pt x="3710" y="8335"/>
                  </a:lnTo>
                  <a:lnTo>
                    <a:pt x="3618" y="8341"/>
                  </a:lnTo>
                  <a:lnTo>
                    <a:pt x="3525" y="8347"/>
                  </a:lnTo>
                  <a:lnTo>
                    <a:pt x="3431" y="8353"/>
                  </a:lnTo>
                  <a:lnTo>
                    <a:pt x="3336" y="8357"/>
                  </a:lnTo>
                  <a:lnTo>
                    <a:pt x="3242" y="8363"/>
                  </a:lnTo>
                  <a:lnTo>
                    <a:pt x="3147" y="8367"/>
                  </a:lnTo>
                  <a:lnTo>
                    <a:pt x="3052" y="8371"/>
                  </a:lnTo>
                  <a:lnTo>
                    <a:pt x="3053" y="8371"/>
                  </a:lnTo>
                  <a:lnTo>
                    <a:pt x="2642" y="8399"/>
                  </a:lnTo>
                  <a:lnTo>
                    <a:pt x="0" y="8424"/>
                  </a:lnTo>
                  <a:lnTo>
                    <a:pt x="0" y="72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19" name="任意多边形: 形状 20"/>
            <p:cNvSpPr/>
            <p:nvPr/>
          </p:nvSpPr>
          <p:spPr bwMode="auto">
            <a:xfrm>
              <a:off x="7636375" y="1482842"/>
              <a:ext cx="821825" cy="642938"/>
            </a:xfrm>
            <a:custGeom>
              <a:avLst/>
              <a:gdLst>
                <a:gd name="T0" fmla="*/ 1471 w 1643"/>
                <a:gd name="T1" fmla="*/ 199 h 1621"/>
                <a:gd name="T2" fmla="*/ 1553 w 1643"/>
                <a:gd name="T3" fmla="*/ 106 h 1621"/>
                <a:gd name="T4" fmla="*/ 1610 w 1643"/>
                <a:gd name="T5" fmla="*/ 40 h 1621"/>
                <a:gd name="T6" fmla="*/ 1639 w 1643"/>
                <a:gd name="T7" fmla="*/ 4 h 1621"/>
                <a:gd name="T8" fmla="*/ 1637 w 1643"/>
                <a:gd name="T9" fmla="*/ 14 h 1621"/>
                <a:gd name="T10" fmla="*/ 1585 w 1643"/>
                <a:gd name="T11" fmla="*/ 113 h 1621"/>
                <a:gd name="T12" fmla="*/ 1513 w 1643"/>
                <a:gd name="T13" fmla="*/ 240 h 1621"/>
                <a:gd name="T14" fmla="*/ 1449 w 1643"/>
                <a:gd name="T15" fmla="*/ 346 h 1621"/>
                <a:gd name="T16" fmla="*/ 1373 w 1643"/>
                <a:gd name="T17" fmla="*/ 466 h 1621"/>
                <a:gd name="T18" fmla="*/ 1286 w 1643"/>
                <a:gd name="T19" fmla="*/ 596 h 1621"/>
                <a:gd name="T20" fmla="*/ 1142 w 1643"/>
                <a:gd name="T21" fmla="*/ 750 h 1621"/>
                <a:gd name="T22" fmla="*/ 944 w 1643"/>
                <a:gd name="T23" fmla="*/ 922 h 1621"/>
                <a:gd name="T24" fmla="*/ 746 w 1643"/>
                <a:gd name="T25" fmla="*/ 1088 h 1621"/>
                <a:gd name="T26" fmla="*/ 558 w 1643"/>
                <a:gd name="T27" fmla="*/ 1242 h 1621"/>
                <a:gd name="T28" fmla="*/ 388 w 1643"/>
                <a:gd name="T29" fmla="*/ 1379 h 1621"/>
                <a:gd name="T30" fmla="*/ 246 w 1643"/>
                <a:gd name="T31" fmla="*/ 1491 h 1621"/>
                <a:gd name="T32" fmla="*/ 142 w 1643"/>
                <a:gd name="T33" fmla="*/ 1571 h 1621"/>
                <a:gd name="T34" fmla="*/ 86 w 1643"/>
                <a:gd name="T35" fmla="*/ 1615 h 1621"/>
                <a:gd name="T36" fmla="*/ 0 w 1643"/>
                <a:gd name="T37" fmla="*/ 1582 h 1621"/>
                <a:gd name="T38" fmla="*/ 24 w 1643"/>
                <a:gd name="T39" fmla="*/ 1564 h 1621"/>
                <a:gd name="T40" fmla="*/ 91 w 1643"/>
                <a:gd name="T41" fmla="*/ 1513 h 1621"/>
                <a:gd name="T42" fmla="*/ 192 w 1643"/>
                <a:gd name="T43" fmla="*/ 1435 h 1621"/>
                <a:gd name="T44" fmla="*/ 319 w 1643"/>
                <a:gd name="T45" fmla="*/ 1336 h 1621"/>
                <a:gd name="T46" fmla="*/ 463 w 1643"/>
                <a:gd name="T47" fmla="*/ 1222 h 1621"/>
                <a:gd name="T48" fmla="*/ 617 w 1643"/>
                <a:gd name="T49" fmla="*/ 1097 h 1621"/>
                <a:gd name="T50" fmla="*/ 772 w 1643"/>
                <a:gd name="T51" fmla="*/ 968 h 1621"/>
                <a:gd name="T52" fmla="*/ 919 w 1643"/>
                <a:gd name="T53" fmla="*/ 840 h 1621"/>
                <a:gd name="T54" fmla="*/ 985 w 1643"/>
                <a:gd name="T55" fmla="*/ 778 h 1621"/>
                <a:gd name="T56" fmla="*/ 1048 w 1643"/>
                <a:gd name="T57" fmla="*/ 718 h 1621"/>
                <a:gd name="T58" fmla="*/ 1154 w 1643"/>
                <a:gd name="T59" fmla="*/ 607 h 1621"/>
                <a:gd name="T60" fmla="*/ 1241 w 1643"/>
                <a:gd name="T61" fmla="*/ 507 h 1621"/>
                <a:gd name="T62" fmla="*/ 1310 w 1643"/>
                <a:gd name="T63" fmla="*/ 421 h 1621"/>
                <a:gd name="T64" fmla="*/ 1360 w 1643"/>
                <a:gd name="T65" fmla="*/ 350 h 1621"/>
                <a:gd name="T66" fmla="*/ 1394 w 1643"/>
                <a:gd name="T67" fmla="*/ 298 h 1621"/>
                <a:gd name="T68" fmla="*/ 1420 w 1643"/>
                <a:gd name="T69" fmla="*/ 253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3" h="1621">
                  <a:moveTo>
                    <a:pt x="1420" y="253"/>
                  </a:moveTo>
                  <a:lnTo>
                    <a:pt x="1471" y="199"/>
                  </a:lnTo>
                  <a:lnTo>
                    <a:pt x="1515" y="149"/>
                  </a:lnTo>
                  <a:lnTo>
                    <a:pt x="1553" y="106"/>
                  </a:lnTo>
                  <a:lnTo>
                    <a:pt x="1585" y="70"/>
                  </a:lnTo>
                  <a:lnTo>
                    <a:pt x="1610" y="40"/>
                  </a:lnTo>
                  <a:lnTo>
                    <a:pt x="1628" y="18"/>
                  </a:lnTo>
                  <a:lnTo>
                    <a:pt x="1639" y="4"/>
                  </a:lnTo>
                  <a:lnTo>
                    <a:pt x="1643" y="0"/>
                  </a:lnTo>
                  <a:lnTo>
                    <a:pt x="1637" y="14"/>
                  </a:lnTo>
                  <a:lnTo>
                    <a:pt x="1618" y="52"/>
                  </a:lnTo>
                  <a:lnTo>
                    <a:pt x="1585" y="113"/>
                  </a:lnTo>
                  <a:lnTo>
                    <a:pt x="1540" y="194"/>
                  </a:lnTo>
                  <a:lnTo>
                    <a:pt x="1513" y="240"/>
                  </a:lnTo>
                  <a:lnTo>
                    <a:pt x="1483" y="292"/>
                  </a:lnTo>
                  <a:lnTo>
                    <a:pt x="1449" y="346"/>
                  </a:lnTo>
                  <a:lnTo>
                    <a:pt x="1414" y="404"/>
                  </a:lnTo>
                  <a:lnTo>
                    <a:pt x="1373" y="466"/>
                  </a:lnTo>
                  <a:lnTo>
                    <a:pt x="1331" y="530"/>
                  </a:lnTo>
                  <a:lnTo>
                    <a:pt x="1286" y="596"/>
                  </a:lnTo>
                  <a:lnTo>
                    <a:pt x="1237" y="664"/>
                  </a:lnTo>
                  <a:lnTo>
                    <a:pt x="1142" y="750"/>
                  </a:lnTo>
                  <a:lnTo>
                    <a:pt x="1043" y="836"/>
                  </a:lnTo>
                  <a:lnTo>
                    <a:pt x="944" y="922"/>
                  </a:lnTo>
                  <a:lnTo>
                    <a:pt x="845" y="1006"/>
                  </a:lnTo>
                  <a:lnTo>
                    <a:pt x="746" y="1088"/>
                  </a:lnTo>
                  <a:lnTo>
                    <a:pt x="650" y="1167"/>
                  </a:lnTo>
                  <a:lnTo>
                    <a:pt x="558" y="1242"/>
                  </a:lnTo>
                  <a:lnTo>
                    <a:pt x="469" y="1313"/>
                  </a:lnTo>
                  <a:lnTo>
                    <a:pt x="388" y="1379"/>
                  </a:lnTo>
                  <a:lnTo>
                    <a:pt x="313" y="1438"/>
                  </a:lnTo>
                  <a:lnTo>
                    <a:pt x="246" y="1491"/>
                  </a:lnTo>
                  <a:lnTo>
                    <a:pt x="189" y="1535"/>
                  </a:lnTo>
                  <a:lnTo>
                    <a:pt x="142" y="1571"/>
                  </a:lnTo>
                  <a:lnTo>
                    <a:pt x="108" y="1599"/>
                  </a:lnTo>
                  <a:lnTo>
                    <a:pt x="86" y="1615"/>
                  </a:lnTo>
                  <a:lnTo>
                    <a:pt x="79" y="1621"/>
                  </a:lnTo>
                  <a:lnTo>
                    <a:pt x="0" y="1582"/>
                  </a:lnTo>
                  <a:lnTo>
                    <a:pt x="6" y="1576"/>
                  </a:lnTo>
                  <a:lnTo>
                    <a:pt x="24" y="1564"/>
                  </a:lnTo>
                  <a:lnTo>
                    <a:pt x="53" y="1542"/>
                  </a:lnTo>
                  <a:lnTo>
                    <a:pt x="91" y="1513"/>
                  </a:lnTo>
                  <a:lnTo>
                    <a:pt x="137" y="1477"/>
                  </a:lnTo>
                  <a:lnTo>
                    <a:pt x="192" y="1435"/>
                  </a:lnTo>
                  <a:lnTo>
                    <a:pt x="252" y="1388"/>
                  </a:lnTo>
                  <a:lnTo>
                    <a:pt x="319" y="1336"/>
                  </a:lnTo>
                  <a:lnTo>
                    <a:pt x="389" y="1280"/>
                  </a:lnTo>
                  <a:lnTo>
                    <a:pt x="463" y="1222"/>
                  </a:lnTo>
                  <a:lnTo>
                    <a:pt x="539" y="1161"/>
                  </a:lnTo>
                  <a:lnTo>
                    <a:pt x="617" y="1097"/>
                  </a:lnTo>
                  <a:lnTo>
                    <a:pt x="694" y="1033"/>
                  </a:lnTo>
                  <a:lnTo>
                    <a:pt x="772" y="968"/>
                  </a:lnTo>
                  <a:lnTo>
                    <a:pt x="847" y="904"/>
                  </a:lnTo>
                  <a:lnTo>
                    <a:pt x="919" y="840"/>
                  </a:lnTo>
                  <a:lnTo>
                    <a:pt x="952" y="808"/>
                  </a:lnTo>
                  <a:lnTo>
                    <a:pt x="985" y="778"/>
                  </a:lnTo>
                  <a:lnTo>
                    <a:pt x="1017" y="748"/>
                  </a:lnTo>
                  <a:lnTo>
                    <a:pt x="1048" y="718"/>
                  </a:lnTo>
                  <a:lnTo>
                    <a:pt x="1104" y="661"/>
                  </a:lnTo>
                  <a:lnTo>
                    <a:pt x="1154" y="607"/>
                  </a:lnTo>
                  <a:lnTo>
                    <a:pt x="1201" y="555"/>
                  </a:lnTo>
                  <a:lnTo>
                    <a:pt x="1241" y="507"/>
                  </a:lnTo>
                  <a:lnTo>
                    <a:pt x="1278" y="462"/>
                  </a:lnTo>
                  <a:lnTo>
                    <a:pt x="1310" y="421"/>
                  </a:lnTo>
                  <a:lnTo>
                    <a:pt x="1336" y="384"/>
                  </a:lnTo>
                  <a:lnTo>
                    <a:pt x="1360" y="350"/>
                  </a:lnTo>
                  <a:lnTo>
                    <a:pt x="1379" y="322"/>
                  </a:lnTo>
                  <a:lnTo>
                    <a:pt x="1394" y="298"/>
                  </a:lnTo>
                  <a:lnTo>
                    <a:pt x="1414" y="265"/>
                  </a:lnTo>
                  <a:lnTo>
                    <a:pt x="1420" y="253"/>
                  </a:lnTo>
                  <a:lnTo>
                    <a:pt x="1420" y="2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0" name="任意多边形: 形状 21"/>
            <p:cNvSpPr/>
            <p:nvPr/>
          </p:nvSpPr>
          <p:spPr bwMode="auto">
            <a:xfrm>
              <a:off x="0" y="4507030"/>
              <a:ext cx="1624155" cy="101204"/>
            </a:xfrm>
            <a:custGeom>
              <a:avLst/>
              <a:gdLst>
                <a:gd name="T0" fmla="*/ 0 w 3248"/>
                <a:gd name="T1" fmla="*/ 255 h 255"/>
                <a:gd name="T2" fmla="*/ 0 w 3248"/>
                <a:gd name="T3" fmla="*/ 91 h 255"/>
                <a:gd name="T4" fmla="*/ 18 w 3248"/>
                <a:gd name="T5" fmla="*/ 91 h 255"/>
                <a:gd name="T6" fmla="*/ 70 w 3248"/>
                <a:gd name="T7" fmla="*/ 91 h 255"/>
                <a:gd name="T8" fmla="*/ 152 w 3248"/>
                <a:gd name="T9" fmla="*/ 90 h 255"/>
                <a:gd name="T10" fmla="*/ 260 w 3248"/>
                <a:gd name="T11" fmla="*/ 89 h 255"/>
                <a:gd name="T12" fmla="*/ 391 w 3248"/>
                <a:gd name="T13" fmla="*/ 88 h 255"/>
                <a:gd name="T14" fmla="*/ 541 w 3248"/>
                <a:gd name="T15" fmla="*/ 86 h 255"/>
                <a:gd name="T16" fmla="*/ 707 w 3248"/>
                <a:gd name="T17" fmla="*/ 83 h 255"/>
                <a:gd name="T18" fmla="*/ 884 w 3248"/>
                <a:gd name="T19" fmla="*/ 81 h 255"/>
                <a:gd name="T20" fmla="*/ 1069 w 3248"/>
                <a:gd name="T21" fmla="*/ 78 h 255"/>
                <a:gd name="T22" fmla="*/ 1258 w 3248"/>
                <a:gd name="T23" fmla="*/ 75 h 255"/>
                <a:gd name="T24" fmla="*/ 1449 w 3248"/>
                <a:gd name="T25" fmla="*/ 72 h 255"/>
                <a:gd name="T26" fmla="*/ 1635 w 3248"/>
                <a:gd name="T27" fmla="*/ 69 h 255"/>
                <a:gd name="T28" fmla="*/ 1815 w 3248"/>
                <a:gd name="T29" fmla="*/ 64 h 255"/>
                <a:gd name="T30" fmla="*/ 1984 w 3248"/>
                <a:gd name="T31" fmla="*/ 59 h 255"/>
                <a:gd name="T32" fmla="*/ 2138 w 3248"/>
                <a:gd name="T33" fmla="*/ 55 h 255"/>
                <a:gd name="T34" fmla="*/ 2275 w 3248"/>
                <a:gd name="T35" fmla="*/ 50 h 255"/>
                <a:gd name="T36" fmla="*/ 2396 w 3248"/>
                <a:gd name="T37" fmla="*/ 43 h 255"/>
                <a:gd name="T38" fmla="*/ 2509 w 3248"/>
                <a:gd name="T39" fmla="*/ 39 h 255"/>
                <a:gd name="T40" fmla="*/ 2612 w 3248"/>
                <a:gd name="T41" fmla="*/ 34 h 255"/>
                <a:gd name="T42" fmla="*/ 2706 w 3248"/>
                <a:gd name="T43" fmla="*/ 29 h 255"/>
                <a:gd name="T44" fmla="*/ 2791 w 3248"/>
                <a:gd name="T45" fmla="*/ 24 h 255"/>
                <a:gd name="T46" fmla="*/ 2868 w 3248"/>
                <a:gd name="T47" fmla="*/ 21 h 255"/>
                <a:gd name="T48" fmla="*/ 2936 w 3248"/>
                <a:gd name="T49" fmla="*/ 17 h 255"/>
                <a:gd name="T50" fmla="*/ 2996 w 3248"/>
                <a:gd name="T51" fmla="*/ 14 h 255"/>
                <a:gd name="T52" fmla="*/ 3048 w 3248"/>
                <a:gd name="T53" fmla="*/ 10 h 255"/>
                <a:gd name="T54" fmla="*/ 3092 w 3248"/>
                <a:gd name="T55" fmla="*/ 7 h 255"/>
                <a:gd name="T56" fmla="*/ 3129 w 3248"/>
                <a:gd name="T57" fmla="*/ 5 h 255"/>
                <a:gd name="T58" fmla="*/ 3160 w 3248"/>
                <a:gd name="T59" fmla="*/ 3 h 255"/>
                <a:gd name="T60" fmla="*/ 3182 w 3248"/>
                <a:gd name="T61" fmla="*/ 2 h 255"/>
                <a:gd name="T62" fmla="*/ 3198 w 3248"/>
                <a:gd name="T63" fmla="*/ 1 h 255"/>
                <a:gd name="T64" fmla="*/ 3207 w 3248"/>
                <a:gd name="T65" fmla="*/ 0 h 255"/>
                <a:gd name="T66" fmla="*/ 3211 w 3248"/>
                <a:gd name="T67" fmla="*/ 0 h 255"/>
                <a:gd name="T68" fmla="*/ 3247 w 3248"/>
                <a:gd name="T69" fmla="*/ 159 h 255"/>
                <a:gd name="T70" fmla="*/ 3248 w 3248"/>
                <a:gd name="T71" fmla="*/ 159 h 255"/>
                <a:gd name="T72" fmla="*/ 3248 w 3248"/>
                <a:gd name="T73" fmla="*/ 160 h 255"/>
                <a:gd name="T74" fmla="*/ 3237 w 3248"/>
                <a:gd name="T75" fmla="*/ 161 h 255"/>
                <a:gd name="T76" fmla="*/ 3211 w 3248"/>
                <a:gd name="T77" fmla="*/ 163 h 255"/>
                <a:gd name="T78" fmla="*/ 3197 w 3248"/>
                <a:gd name="T79" fmla="*/ 163 h 255"/>
                <a:gd name="T80" fmla="*/ 3155 w 3248"/>
                <a:gd name="T81" fmla="*/ 166 h 255"/>
                <a:gd name="T82" fmla="*/ 3086 w 3248"/>
                <a:gd name="T83" fmla="*/ 169 h 255"/>
                <a:gd name="T84" fmla="*/ 2991 w 3248"/>
                <a:gd name="T85" fmla="*/ 174 h 255"/>
                <a:gd name="T86" fmla="*/ 2869 w 3248"/>
                <a:gd name="T87" fmla="*/ 181 h 255"/>
                <a:gd name="T88" fmla="*/ 2723 w 3248"/>
                <a:gd name="T89" fmla="*/ 187 h 255"/>
                <a:gd name="T90" fmla="*/ 2552 w 3248"/>
                <a:gd name="T91" fmla="*/ 195 h 255"/>
                <a:gd name="T92" fmla="*/ 2356 w 3248"/>
                <a:gd name="T93" fmla="*/ 202 h 255"/>
                <a:gd name="T94" fmla="*/ 2137 w 3248"/>
                <a:gd name="T95" fmla="*/ 210 h 255"/>
                <a:gd name="T96" fmla="*/ 1895 w 3248"/>
                <a:gd name="T97" fmla="*/ 218 h 255"/>
                <a:gd name="T98" fmla="*/ 1632 w 3248"/>
                <a:gd name="T99" fmla="*/ 226 h 255"/>
                <a:gd name="T100" fmla="*/ 1346 w 3248"/>
                <a:gd name="T101" fmla="*/ 234 h 255"/>
                <a:gd name="T102" fmla="*/ 1040 w 3248"/>
                <a:gd name="T103" fmla="*/ 240 h 255"/>
                <a:gd name="T104" fmla="*/ 713 w 3248"/>
                <a:gd name="T105" fmla="*/ 246 h 255"/>
                <a:gd name="T106" fmla="*/ 366 w 3248"/>
                <a:gd name="T107" fmla="*/ 252 h 255"/>
                <a:gd name="T108" fmla="*/ 0 w 3248"/>
                <a:gd name="T10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48" h="255">
                  <a:moveTo>
                    <a:pt x="0" y="255"/>
                  </a:moveTo>
                  <a:lnTo>
                    <a:pt x="0" y="91"/>
                  </a:lnTo>
                  <a:lnTo>
                    <a:pt x="18" y="91"/>
                  </a:lnTo>
                  <a:lnTo>
                    <a:pt x="70" y="91"/>
                  </a:lnTo>
                  <a:lnTo>
                    <a:pt x="152" y="90"/>
                  </a:lnTo>
                  <a:lnTo>
                    <a:pt x="260" y="89"/>
                  </a:lnTo>
                  <a:lnTo>
                    <a:pt x="391" y="88"/>
                  </a:lnTo>
                  <a:lnTo>
                    <a:pt x="541" y="86"/>
                  </a:lnTo>
                  <a:lnTo>
                    <a:pt x="707" y="83"/>
                  </a:lnTo>
                  <a:lnTo>
                    <a:pt x="884" y="81"/>
                  </a:lnTo>
                  <a:lnTo>
                    <a:pt x="1069" y="78"/>
                  </a:lnTo>
                  <a:lnTo>
                    <a:pt x="1258" y="75"/>
                  </a:lnTo>
                  <a:lnTo>
                    <a:pt x="1449" y="72"/>
                  </a:lnTo>
                  <a:lnTo>
                    <a:pt x="1635" y="69"/>
                  </a:lnTo>
                  <a:lnTo>
                    <a:pt x="1815" y="64"/>
                  </a:lnTo>
                  <a:lnTo>
                    <a:pt x="1984" y="59"/>
                  </a:lnTo>
                  <a:lnTo>
                    <a:pt x="2138" y="55"/>
                  </a:lnTo>
                  <a:lnTo>
                    <a:pt x="2275" y="50"/>
                  </a:lnTo>
                  <a:lnTo>
                    <a:pt x="2396" y="43"/>
                  </a:lnTo>
                  <a:lnTo>
                    <a:pt x="2509" y="39"/>
                  </a:lnTo>
                  <a:lnTo>
                    <a:pt x="2612" y="34"/>
                  </a:lnTo>
                  <a:lnTo>
                    <a:pt x="2706" y="29"/>
                  </a:lnTo>
                  <a:lnTo>
                    <a:pt x="2791" y="24"/>
                  </a:lnTo>
                  <a:lnTo>
                    <a:pt x="2868" y="21"/>
                  </a:lnTo>
                  <a:lnTo>
                    <a:pt x="2936" y="17"/>
                  </a:lnTo>
                  <a:lnTo>
                    <a:pt x="2996" y="14"/>
                  </a:lnTo>
                  <a:lnTo>
                    <a:pt x="3048" y="10"/>
                  </a:lnTo>
                  <a:lnTo>
                    <a:pt x="3092" y="7"/>
                  </a:lnTo>
                  <a:lnTo>
                    <a:pt x="3129" y="5"/>
                  </a:lnTo>
                  <a:lnTo>
                    <a:pt x="3160" y="3"/>
                  </a:lnTo>
                  <a:lnTo>
                    <a:pt x="3182" y="2"/>
                  </a:lnTo>
                  <a:lnTo>
                    <a:pt x="3198" y="1"/>
                  </a:lnTo>
                  <a:lnTo>
                    <a:pt x="3207" y="0"/>
                  </a:lnTo>
                  <a:lnTo>
                    <a:pt x="3211" y="0"/>
                  </a:lnTo>
                  <a:lnTo>
                    <a:pt x="3247" y="159"/>
                  </a:lnTo>
                  <a:lnTo>
                    <a:pt x="3248" y="159"/>
                  </a:lnTo>
                  <a:lnTo>
                    <a:pt x="3248" y="160"/>
                  </a:lnTo>
                  <a:lnTo>
                    <a:pt x="3237" y="161"/>
                  </a:lnTo>
                  <a:lnTo>
                    <a:pt x="3211" y="163"/>
                  </a:lnTo>
                  <a:lnTo>
                    <a:pt x="3197" y="163"/>
                  </a:lnTo>
                  <a:lnTo>
                    <a:pt x="3155" y="166"/>
                  </a:lnTo>
                  <a:lnTo>
                    <a:pt x="3086" y="169"/>
                  </a:lnTo>
                  <a:lnTo>
                    <a:pt x="2991" y="174"/>
                  </a:lnTo>
                  <a:lnTo>
                    <a:pt x="2869" y="181"/>
                  </a:lnTo>
                  <a:lnTo>
                    <a:pt x="2723" y="187"/>
                  </a:lnTo>
                  <a:lnTo>
                    <a:pt x="2552" y="195"/>
                  </a:lnTo>
                  <a:lnTo>
                    <a:pt x="2356" y="202"/>
                  </a:lnTo>
                  <a:lnTo>
                    <a:pt x="2137" y="210"/>
                  </a:lnTo>
                  <a:lnTo>
                    <a:pt x="1895" y="218"/>
                  </a:lnTo>
                  <a:lnTo>
                    <a:pt x="1632" y="226"/>
                  </a:lnTo>
                  <a:lnTo>
                    <a:pt x="1346" y="234"/>
                  </a:lnTo>
                  <a:lnTo>
                    <a:pt x="1040" y="240"/>
                  </a:lnTo>
                  <a:lnTo>
                    <a:pt x="713" y="246"/>
                  </a:lnTo>
                  <a:lnTo>
                    <a:pt x="366" y="252"/>
                  </a:lnTo>
                  <a:lnTo>
                    <a:pt x="0" y="2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1" name="任意多边形: 形状 22"/>
            <p:cNvSpPr/>
            <p:nvPr/>
          </p:nvSpPr>
          <p:spPr bwMode="auto">
            <a:xfrm>
              <a:off x="1775622" y="4001014"/>
              <a:ext cx="1379706" cy="560785"/>
            </a:xfrm>
            <a:custGeom>
              <a:avLst/>
              <a:gdLst>
                <a:gd name="T0" fmla="*/ 137 w 2761"/>
                <a:gd name="T1" fmla="*/ 1408 h 1414"/>
                <a:gd name="T2" fmla="*/ 354 w 2761"/>
                <a:gd name="T3" fmla="*/ 1391 h 1414"/>
                <a:gd name="T4" fmla="*/ 538 w 2761"/>
                <a:gd name="T5" fmla="*/ 1372 h 1414"/>
                <a:gd name="T6" fmla="*/ 669 w 2761"/>
                <a:gd name="T7" fmla="*/ 1357 h 1414"/>
                <a:gd name="T8" fmla="*/ 804 w 2761"/>
                <a:gd name="T9" fmla="*/ 1338 h 1414"/>
                <a:gd name="T10" fmla="*/ 941 w 2761"/>
                <a:gd name="T11" fmla="*/ 1317 h 1414"/>
                <a:gd name="T12" fmla="*/ 1080 w 2761"/>
                <a:gd name="T13" fmla="*/ 1292 h 1414"/>
                <a:gd name="T14" fmla="*/ 1219 w 2761"/>
                <a:gd name="T15" fmla="*/ 1263 h 1414"/>
                <a:gd name="T16" fmla="*/ 1357 w 2761"/>
                <a:gd name="T17" fmla="*/ 1230 h 1414"/>
                <a:gd name="T18" fmla="*/ 1493 w 2761"/>
                <a:gd name="T19" fmla="*/ 1194 h 1414"/>
                <a:gd name="T20" fmla="*/ 1624 w 2761"/>
                <a:gd name="T21" fmla="*/ 1153 h 1414"/>
                <a:gd name="T22" fmla="*/ 1751 w 2761"/>
                <a:gd name="T23" fmla="*/ 1108 h 1414"/>
                <a:gd name="T24" fmla="*/ 1872 w 2761"/>
                <a:gd name="T25" fmla="*/ 1057 h 1414"/>
                <a:gd name="T26" fmla="*/ 1984 w 2761"/>
                <a:gd name="T27" fmla="*/ 1001 h 1414"/>
                <a:gd name="T28" fmla="*/ 2105 w 2761"/>
                <a:gd name="T29" fmla="*/ 929 h 1414"/>
                <a:gd name="T30" fmla="*/ 2228 w 2761"/>
                <a:gd name="T31" fmla="*/ 846 h 1414"/>
                <a:gd name="T32" fmla="*/ 2334 w 2761"/>
                <a:gd name="T33" fmla="*/ 764 h 1414"/>
                <a:gd name="T34" fmla="*/ 2426 w 2761"/>
                <a:gd name="T35" fmla="*/ 682 h 1414"/>
                <a:gd name="T36" fmla="*/ 2503 w 2761"/>
                <a:gd name="T37" fmla="*/ 604 h 1414"/>
                <a:gd name="T38" fmla="*/ 2567 w 2761"/>
                <a:gd name="T39" fmla="*/ 528 h 1414"/>
                <a:gd name="T40" fmla="*/ 2620 w 2761"/>
                <a:gd name="T41" fmla="*/ 455 h 1414"/>
                <a:gd name="T42" fmla="*/ 2662 w 2761"/>
                <a:gd name="T43" fmla="*/ 386 h 1414"/>
                <a:gd name="T44" fmla="*/ 2695 w 2761"/>
                <a:gd name="T45" fmla="*/ 323 h 1414"/>
                <a:gd name="T46" fmla="*/ 2720 w 2761"/>
                <a:gd name="T47" fmla="*/ 264 h 1414"/>
                <a:gd name="T48" fmla="*/ 2737 w 2761"/>
                <a:gd name="T49" fmla="*/ 213 h 1414"/>
                <a:gd name="T50" fmla="*/ 2749 w 2761"/>
                <a:gd name="T51" fmla="*/ 167 h 1414"/>
                <a:gd name="T52" fmla="*/ 2758 w 2761"/>
                <a:gd name="T53" fmla="*/ 114 h 1414"/>
                <a:gd name="T54" fmla="*/ 2761 w 2761"/>
                <a:gd name="T55" fmla="*/ 74 h 1414"/>
                <a:gd name="T56" fmla="*/ 2613 w 2761"/>
                <a:gd name="T57" fmla="*/ 0 h 1414"/>
                <a:gd name="T58" fmla="*/ 2604 w 2761"/>
                <a:gd name="T59" fmla="*/ 30 h 1414"/>
                <a:gd name="T60" fmla="*/ 2571 w 2761"/>
                <a:gd name="T61" fmla="*/ 109 h 1414"/>
                <a:gd name="T62" fmla="*/ 2544 w 2761"/>
                <a:gd name="T63" fmla="*/ 164 h 1414"/>
                <a:gd name="T64" fmla="*/ 2510 w 2761"/>
                <a:gd name="T65" fmla="*/ 226 h 1414"/>
                <a:gd name="T66" fmla="*/ 2466 w 2761"/>
                <a:gd name="T67" fmla="*/ 296 h 1414"/>
                <a:gd name="T68" fmla="*/ 2413 w 2761"/>
                <a:gd name="T69" fmla="*/ 371 h 1414"/>
                <a:gd name="T70" fmla="*/ 2351 w 2761"/>
                <a:gd name="T71" fmla="*/ 450 h 1414"/>
                <a:gd name="T72" fmla="*/ 2277 w 2761"/>
                <a:gd name="T73" fmla="*/ 530 h 1414"/>
                <a:gd name="T74" fmla="*/ 2191 w 2761"/>
                <a:gd name="T75" fmla="*/ 610 h 1414"/>
                <a:gd name="T76" fmla="*/ 2094 w 2761"/>
                <a:gd name="T77" fmla="*/ 691 h 1414"/>
                <a:gd name="T78" fmla="*/ 1983 w 2761"/>
                <a:gd name="T79" fmla="*/ 768 h 1414"/>
                <a:gd name="T80" fmla="*/ 1858 w 2761"/>
                <a:gd name="T81" fmla="*/ 841 h 1414"/>
                <a:gd name="T82" fmla="*/ 1719 w 2761"/>
                <a:gd name="T83" fmla="*/ 910 h 1414"/>
                <a:gd name="T84" fmla="*/ 1564 w 2761"/>
                <a:gd name="T85" fmla="*/ 971 h 1414"/>
                <a:gd name="T86" fmla="*/ 1454 w 2761"/>
                <a:gd name="T87" fmla="*/ 1008 h 1414"/>
                <a:gd name="T88" fmla="*/ 1343 w 2761"/>
                <a:gd name="T89" fmla="*/ 1042 h 1414"/>
                <a:gd name="T90" fmla="*/ 1232 w 2761"/>
                <a:gd name="T91" fmla="*/ 1073 h 1414"/>
                <a:gd name="T92" fmla="*/ 1121 w 2761"/>
                <a:gd name="T93" fmla="*/ 1100 h 1414"/>
                <a:gd name="T94" fmla="*/ 1011 w 2761"/>
                <a:gd name="T95" fmla="*/ 1125 h 1414"/>
                <a:gd name="T96" fmla="*/ 903 w 2761"/>
                <a:gd name="T97" fmla="*/ 1147 h 1414"/>
                <a:gd name="T98" fmla="*/ 693 w 2761"/>
                <a:gd name="T99" fmla="*/ 1184 h 1414"/>
                <a:gd name="T100" fmla="*/ 493 w 2761"/>
                <a:gd name="T101" fmla="*/ 1212 h 1414"/>
                <a:gd name="T102" fmla="*/ 309 w 2761"/>
                <a:gd name="T103" fmla="*/ 1234 h 1414"/>
                <a:gd name="T104" fmla="*/ 143 w 2761"/>
                <a:gd name="T105" fmla="*/ 1247 h 1414"/>
                <a:gd name="T106" fmla="*/ 0 w 2761"/>
                <a:gd name="T107" fmla="*/ 1256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61" h="1414">
                  <a:moveTo>
                    <a:pt x="41" y="1414"/>
                  </a:moveTo>
                  <a:lnTo>
                    <a:pt x="137" y="1408"/>
                  </a:lnTo>
                  <a:lnTo>
                    <a:pt x="241" y="1401"/>
                  </a:lnTo>
                  <a:lnTo>
                    <a:pt x="354" y="1391"/>
                  </a:lnTo>
                  <a:lnTo>
                    <a:pt x="476" y="1380"/>
                  </a:lnTo>
                  <a:lnTo>
                    <a:pt x="538" y="1372"/>
                  </a:lnTo>
                  <a:lnTo>
                    <a:pt x="603" y="1365"/>
                  </a:lnTo>
                  <a:lnTo>
                    <a:pt x="669" y="1357"/>
                  </a:lnTo>
                  <a:lnTo>
                    <a:pt x="736" y="1348"/>
                  </a:lnTo>
                  <a:lnTo>
                    <a:pt x="804" y="1338"/>
                  </a:lnTo>
                  <a:lnTo>
                    <a:pt x="871" y="1328"/>
                  </a:lnTo>
                  <a:lnTo>
                    <a:pt x="941" y="1317"/>
                  </a:lnTo>
                  <a:lnTo>
                    <a:pt x="1010" y="1305"/>
                  </a:lnTo>
                  <a:lnTo>
                    <a:pt x="1080" y="1292"/>
                  </a:lnTo>
                  <a:lnTo>
                    <a:pt x="1150" y="1278"/>
                  </a:lnTo>
                  <a:lnTo>
                    <a:pt x="1219" y="1263"/>
                  </a:lnTo>
                  <a:lnTo>
                    <a:pt x="1288" y="1247"/>
                  </a:lnTo>
                  <a:lnTo>
                    <a:pt x="1357" y="1230"/>
                  </a:lnTo>
                  <a:lnTo>
                    <a:pt x="1426" y="1214"/>
                  </a:lnTo>
                  <a:lnTo>
                    <a:pt x="1493" y="1194"/>
                  </a:lnTo>
                  <a:lnTo>
                    <a:pt x="1559" y="1174"/>
                  </a:lnTo>
                  <a:lnTo>
                    <a:pt x="1624" y="1153"/>
                  </a:lnTo>
                  <a:lnTo>
                    <a:pt x="1689" y="1131"/>
                  </a:lnTo>
                  <a:lnTo>
                    <a:pt x="1751" y="1108"/>
                  </a:lnTo>
                  <a:lnTo>
                    <a:pt x="1813" y="1082"/>
                  </a:lnTo>
                  <a:lnTo>
                    <a:pt x="1872" y="1057"/>
                  </a:lnTo>
                  <a:lnTo>
                    <a:pt x="1929" y="1029"/>
                  </a:lnTo>
                  <a:lnTo>
                    <a:pt x="1984" y="1001"/>
                  </a:lnTo>
                  <a:lnTo>
                    <a:pt x="2037" y="971"/>
                  </a:lnTo>
                  <a:lnTo>
                    <a:pt x="2105" y="929"/>
                  </a:lnTo>
                  <a:lnTo>
                    <a:pt x="2168" y="888"/>
                  </a:lnTo>
                  <a:lnTo>
                    <a:pt x="2228" y="846"/>
                  </a:lnTo>
                  <a:lnTo>
                    <a:pt x="2283" y="805"/>
                  </a:lnTo>
                  <a:lnTo>
                    <a:pt x="2334" y="764"/>
                  </a:lnTo>
                  <a:lnTo>
                    <a:pt x="2382" y="723"/>
                  </a:lnTo>
                  <a:lnTo>
                    <a:pt x="2426" y="682"/>
                  </a:lnTo>
                  <a:lnTo>
                    <a:pt x="2466" y="643"/>
                  </a:lnTo>
                  <a:lnTo>
                    <a:pt x="2503" y="604"/>
                  </a:lnTo>
                  <a:lnTo>
                    <a:pt x="2536" y="565"/>
                  </a:lnTo>
                  <a:lnTo>
                    <a:pt x="2567" y="528"/>
                  </a:lnTo>
                  <a:lnTo>
                    <a:pt x="2595" y="491"/>
                  </a:lnTo>
                  <a:lnTo>
                    <a:pt x="2620" y="455"/>
                  </a:lnTo>
                  <a:lnTo>
                    <a:pt x="2642" y="420"/>
                  </a:lnTo>
                  <a:lnTo>
                    <a:pt x="2662" y="386"/>
                  </a:lnTo>
                  <a:lnTo>
                    <a:pt x="2680" y="353"/>
                  </a:lnTo>
                  <a:lnTo>
                    <a:pt x="2695" y="323"/>
                  </a:lnTo>
                  <a:lnTo>
                    <a:pt x="2708" y="293"/>
                  </a:lnTo>
                  <a:lnTo>
                    <a:pt x="2720" y="264"/>
                  </a:lnTo>
                  <a:lnTo>
                    <a:pt x="2729" y="238"/>
                  </a:lnTo>
                  <a:lnTo>
                    <a:pt x="2737" y="213"/>
                  </a:lnTo>
                  <a:lnTo>
                    <a:pt x="2743" y="189"/>
                  </a:lnTo>
                  <a:lnTo>
                    <a:pt x="2749" y="167"/>
                  </a:lnTo>
                  <a:lnTo>
                    <a:pt x="2753" y="148"/>
                  </a:lnTo>
                  <a:lnTo>
                    <a:pt x="2758" y="114"/>
                  </a:lnTo>
                  <a:lnTo>
                    <a:pt x="2760" y="90"/>
                  </a:lnTo>
                  <a:lnTo>
                    <a:pt x="2761" y="74"/>
                  </a:lnTo>
                  <a:lnTo>
                    <a:pt x="2761" y="70"/>
                  </a:lnTo>
                  <a:lnTo>
                    <a:pt x="2613" y="0"/>
                  </a:lnTo>
                  <a:lnTo>
                    <a:pt x="2611" y="7"/>
                  </a:lnTo>
                  <a:lnTo>
                    <a:pt x="2604" y="30"/>
                  </a:lnTo>
                  <a:lnTo>
                    <a:pt x="2591" y="63"/>
                  </a:lnTo>
                  <a:lnTo>
                    <a:pt x="2571" y="109"/>
                  </a:lnTo>
                  <a:lnTo>
                    <a:pt x="2558" y="135"/>
                  </a:lnTo>
                  <a:lnTo>
                    <a:pt x="2544" y="164"/>
                  </a:lnTo>
                  <a:lnTo>
                    <a:pt x="2529" y="195"/>
                  </a:lnTo>
                  <a:lnTo>
                    <a:pt x="2510" y="226"/>
                  </a:lnTo>
                  <a:lnTo>
                    <a:pt x="2489" y="261"/>
                  </a:lnTo>
                  <a:lnTo>
                    <a:pt x="2466" y="296"/>
                  </a:lnTo>
                  <a:lnTo>
                    <a:pt x="2441" y="333"/>
                  </a:lnTo>
                  <a:lnTo>
                    <a:pt x="2413" y="371"/>
                  </a:lnTo>
                  <a:lnTo>
                    <a:pt x="2384" y="409"/>
                  </a:lnTo>
                  <a:lnTo>
                    <a:pt x="2351" y="450"/>
                  </a:lnTo>
                  <a:lnTo>
                    <a:pt x="2315" y="489"/>
                  </a:lnTo>
                  <a:lnTo>
                    <a:pt x="2277" y="530"/>
                  </a:lnTo>
                  <a:lnTo>
                    <a:pt x="2236" y="570"/>
                  </a:lnTo>
                  <a:lnTo>
                    <a:pt x="2191" y="610"/>
                  </a:lnTo>
                  <a:lnTo>
                    <a:pt x="2145" y="651"/>
                  </a:lnTo>
                  <a:lnTo>
                    <a:pt x="2094" y="691"/>
                  </a:lnTo>
                  <a:lnTo>
                    <a:pt x="2040" y="730"/>
                  </a:lnTo>
                  <a:lnTo>
                    <a:pt x="1983" y="768"/>
                  </a:lnTo>
                  <a:lnTo>
                    <a:pt x="1923" y="805"/>
                  </a:lnTo>
                  <a:lnTo>
                    <a:pt x="1858" y="841"/>
                  </a:lnTo>
                  <a:lnTo>
                    <a:pt x="1790" y="876"/>
                  </a:lnTo>
                  <a:lnTo>
                    <a:pt x="1719" y="910"/>
                  </a:lnTo>
                  <a:lnTo>
                    <a:pt x="1643" y="942"/>
                  </a:lnTo>
                  <a:lnTo>
                    <a:pt x="1564" y="971"/>
                  </a:lnTo>
                  <a:lnTo>
                    <a:pt x="1509" y="990"/>
                  </a:lnTo>
                  <a:lnTo>
                    <a:pt x="1454" y="1008"/>
                  </a:lnTo>
                  <a:lnTo>
                    <a:pt x="1398" y="1025"/>
                  </a:lnTo>
                  <a:lnTo>
                    <a:pt x="1343" y="1042"/>
                  </a:lnTo>
                  <a:lnTo>
                    <a:pt x="1287" y="1057"/>
                  </a:lnTo>
                  <a:lnTo>
                    <a:pt x="1232" y="1073"/>
                  </a:lnTo>
                  <a:lnTo>
                    <a:pt x="1176" y="1087"/>
                  </a:lnTo>
                  <a:lnTo>
                    <a:pt x="1121" y="1100"/>
                  </a:lnTo>
                  <a:lnTo>
                    <a:pt x="1066" y="1113"/>
                  </a:lnTo>
                  <a:lnTo>
                    <a:pt x="1011" y="1125"/>
                  </a:lnTo>
                  <a:lnTo>
                    <a:pt x="957" y="1136"/>
                  </a:lnTo>
                  <a:lnTo>
                    <a:pt x="903" y="1147"/>
                  </a:lnTo>
                  <a:lnTo>
                    <a:pt x="796" y="1167"/>
                  </a:lnTo>
                  <a:lnTo>
                    <a:pt x="693" y="1184"/>
                  </a:lnTo>
                  <a:lnTo>
                    <a:pt x="591" y="1200"/>
                  </a:lnTo>
                  <a:lnTo>
                    <a:pt x="493" y="1212"/>
                  </a:lnTo>
                  <a:lnTo>
                    <a:pt x="399" y="1224"/>
                  </a:lnTo>
                  <a:lnTo>
                    <a:pt x="309" y="1234"/>
                  </a:lnTo>
                  <a:lnTo>
                    <a:pt x="223" y="1241"/>
                  </a:lnTo>
                  <a:lnTo>
                    <a:pt x="143" y="1247"/>
                  </a:lnTo>
                  <a:lnTo>
                    <a:pt x="69" y="1253"/>
                  </a:lnTo>
                  <a:lnTo>
                    <a:pt x="0" y="1256"/>
                  </a:lnTo>
                  <a:lnTo>
                    <a:pt x="41" y="14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2" name="任意多边形: 形状 23"/>
            <p:cNvSpPr/>
            <p:nvPr/>
          </p:nvSpPr>
          <p:spPr bwMode="auto">
            <a:xfrm>
              <a:off x="3128334" y="3383080"/>
              <a:ext cx="689853" cy="548879"/>
            </a:xfrm>
            <a:custGeom>
              <a:avLst/>
              <a:gdLst>
                <a:gd name="T0" fmla="*/ 119 w 1382"/>
                <a:gd name="T1" fmla="*/ 1382 h 1382"/>
                <a:gd name="T2" fmla="*/ 124 w 1382"/>
                <a:gd name="T3" fmla="*/ 1336 h 1382"/>
                <a:gd name="T4" fmla="*/ 141 w 1382"/>
                <a:gd name="T5" fmla="*/ 1213 h 1382"/>
                <a:gd name="T6" fmla="*/ 155 w 1382"/>
                <a:gd name="T7" fmla="*/ 1131 h 1382"/>
                <a:gd name="T8" fmla="*/ 174 w 1382"/>
                <a:gd name="T9" fmla="*/ 1037 h 1382"/>
                <a:gd name="T10" fmla="*/ 197 w 1382"/>
                <a:gd name="T11" fmla="*/ 938 h 1382"/>
                <a:gd name="T12" fmla="*/ 225 w 1382"/>
                <a:gd name="T13" fmla="*/ 833 h 1382"/>
                <a:gd name="T14" fmla="*/ 260 w 1382"/>
                <a:gd name="T15" fmla="*/ 727 h 1382"/>
                <a:gd name="T16" fmla="*/ 302 w 1382"/>
                <a:gd name="T17" fmla="*/ 623 h 1382"/>
                <a:gd name="T18" fmla="*/ 349 w 1382"/>
                <a:gd name="T19" fmla="*/ 523 h 1382"/>
                <a:gd name="T20" fmla="*/ 403 w 1382"/>
                <a:gd name="T21" fmla="*/ 430 h 1382"/>
                <a:gd name="T22" fmla="*/ 466 w 1382"/>
                <a:gd name="T23" fmla="*/ 349 h 1382"/>
                <a:gd name="T24" fmla="*/ 536 w 1382"/>
                <a:gd name="T25" fmla="*/ 280 h 1382"/>
                <a:gd name="T26" fmla="*/ 615 w 1382"/>
                <a:gd name="T27" fmla="*/ 228 h 1382"/>
                <a:gd name="T28" fmla="*/ 702 w 1382"/>
                <a:gd name="T29" fmla="*/ 195 h 1382"/>
                <a:gd name="T30" fmla="*/ 1016 w 1382"/>
                <a:gd name="T31" fmla="*/ 122 h 1382"/>
                <a:gd name="T32" fmla="*/ 1227 w 1382"/>
                <a:gd name="T33" fmla="*/ 77 h 1382"/>
                <a:gd name="T34" fmla="*/ 1345 w 1382"/>
                <a:gd name="T35" fmla="*/ 54 h 1382"/>
                <a:gd name="T36" fmla="*/ 1382 w 1382"/>
                <a:gd name="T37" fmla="*/ 47 h 1382"/>
                <a:gd name="T38" fmla="*/ 1227 w 1382"/>
                <a:gd name="T39" fmla="*/ 0 h 1382"/>
                <a:gd name="T40" fmla="*/ 1169 w 1382"/>
                <a:gd name="T41" fmla="*/ 5 h 1382"/>
                <a:gd name="T42" fmla="*/ 1063 w 1382"/>
                <a:gd name="T43" fmla="*/ 16 h 1382"/>
                <a:gd name="T44" fmla="*/ 964 w 1382"/>
                <a:gd name="T45" fmla="*/ 30 h 1382"/>
                <a:gd name="T46" fmla="*/ 891 w 1382"/>
                <a:gd name="T47" fmla="*/ 44 h 1382"/>
                <a:gd name="T48" fmla="*/ 813 w 1382"/>
                <a:gd name="T49" fmla="*/ 60 h 1382"/>
                <a:gd name="T50" fmla="*/ 734 w 1382"/>
                <a:gd name="T51" fmla="*/ 80 h 1382"/>
                <a:gd name="T52" fmla="*/ 656 w 1382"/>
                <a:gd name="T53" fmla="*/ 103 h 1382"/>
                <a:gd name="T54" fmla="*/ 580 w 1382"/>
                <a:gd name="T55" fmla="*/ 131 h 1382"/>
                <a:gd name="T56" fmla="*/ 507 w 1382"/>
                <a:gd name="T57" fmla="*/ 163 h 1382"/>
                <a:gd name="T58" fmla="*/ 439 w 1382"/>
                <a:gd name="T59" fmla="*/ 198 h 1382"/>
                <a:gd name="T60" fmla="*/ 379 w 1382"/>
                <a:gd name="T61" fmla="*/ 240 h 1382"/>
                <a:gd name="T62" fmla="*/ 328 w 1382"/>
                <a:gd name="T63" fmla="*/ 285 h 1382"/>
                <a:gd name="T64" fmla="*/ 286 w 1382"/>
                <a:gd name="T65" fmla="*/ 338 h 1382"/>
                <a:gd name="T66" fmla="*/ 249 w 1382"/>
                <a:gd name="T67" fmla="*/ 399 h 1382"/>
                <a:gd name="T68" fmla="*/ 214 w 1382"/>
                <a:gd name="T69" fmla="*/ 470 h 1382"/>
                <a:gd name="T70" fmla="*/ 182 w 1382"/>
                <a:gd name="T71" fmla="*/ 548 h 1382"/>
                <a:gd name="T72" fmla="*/ 153 w 1382"/>
                <a:gd name="T73" fmla="*/ 629 h 1382"/>
                <a:gd name="T74" fmla="*/ 126 w 1382"/>
                <a:gd name="T75" fmla="*/ 714 h 1382"/>
                <a:gd name="T76" fmla="*/ 103 w 1382"/>
                <a:gd name="T77" fmla="*/ 800 h 1382"/>
                <a:gd name="T78" fmla="*/ 82 w 1382"/>
                <a:gd name="T79" fmla="*/ 886 h 1382"/>
                <a:gd name="T80" fmla="*/ 55 w 1382"/>
                <a:gd name="T81" fmla="*/ 1009 h 1382"/>
                <a:gd name="T82" fmla="*/ 28 w 1382"/>
                <a:gd name="T83" fmla="*/ 1155 h 1382"/>
                <a:gd name="T84" fmla="*/ 11 w 1382"/>
                <a:gd name="T85" fmla="*/ 1267 h 1382"/>
                <a:gd name="T86" fmla="*/ 1 w 1382"/>
                <a:gd name="T87" fmla="*/ 133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2" h="1382">
                  <a:moveTo>
                    <a:pt x="0" y="1338"/>
                  </a:moveTo>
                  <a:lnTo>
                    <a:pt x="119" y="1382"/>
                  </a:lnTo>
                  <a:lnTo>
                    <a:pt x="120" y="1371"/>
                  </a:lnTo>
                  <a:lnTo>
                    <a:pt x="124" y="1336"/>
                  </a:lnTo>
                  <a:lnTo>
                    <a:pt x="130" y="1283"/>
                  </a:lnTo>
                  <a:lnTo>
                    <a:pt x="141" y="1213"/>
                  </a:lnTo>
                  <a:lnTo>
                    <a:pt x="147" y="1174"/>
                  </a:lnTo>
                  <a:lnTo>
                    <a:pt x="155" y="1131"/>
                  </a:lnTo>
                  <a:lnTo>
                    <a:pt x="164" y="1085"/>
                  </a:lnTo>
                  <a:lnTo>
                    <a:pt x="174" y="1037"/>
                  </a:lnTo>
                  <a:lnTo>
                    <a:pt x="185" y="989"/>
                  </a:lnTo>
                  <a:lnTo>
                    <a:pt x="197" y="938"/>
                  </a:lnTo>
                  <a:lnTo>
                    <a:pt x="211" y="886"/>
                  </a:lnTo>
                  <a:lnTo>
                    <a:pt x="225" y="833"/>
                  </a:lnTo>
                  <a:lnTo>
                    <a:pt x="242" y="780"/>
                  </a:lnTo>
                  <a:lnTo>
                    <a:pt x="260" y="727"/>
                  </a:lnTo>
                  <a:lnTo>
                    <a:pt x="280" y="675"/>
                  </a:lnTo>
                  <a:lnTo>
                    <a:pt x="302" y="623"/>
                  </a:lnTo>
                  <a:lnTo>
                    <a:pt x="324" y="572"/>
                  </a:lnTo>
                  <a:lnTo>
                    <a:pt x="349" y="523"/>
                  </a:lnTo>
                  <a:lnTo>
                    <a:pt x="376" y="476"/>
                  </a:lnTo>
                  <a:lnTo>
                    <a:pt x="403" y="430"/>
                  </a:lnTo>
                  <a:lnTo>
                    <a:pt x="434" y="388"/>
                  </a:lnTo>
                  <a:lnTo>
                    <a:pt x="466" y="349"/>
                  </a:lnTo>
                  <a:lnTo>
                    <a:pt x="499" y="313"/>
                  </a:lnTo>
                  <a:lnTo>
                    <a:pt x="536" y="280"/>
                  </a:lnTo>
                  <a:lnTo>
                    <a:pt x="574" y="251"/>
                  </a:lnTo>
                  <a:lnTo>
                    <a:pt x="615" y="228"/>
                  </a:lnTo>
                  <a:lnTo>
                    <a:pt x="657" y="209"/>
                  </a:lnTo>
                  <a:lnTo>
                    <a:pt x="702" y="195"/>
                  </a:lnTo>
                  <a:lnTo>
                    <a:pt x="873" y="155"/>
                  </a:lnTo>
                  <a:lnTo>
                    <a:pt x="1016" y="122"/>
                  </a:lnTo>
                  <a:lnTo>
                    <a:pt x="1134" y="97"/>
                  </a:lnTo>
                  <a:lnTo>
                    <a:pt x="1227" y="77"/>
                  </a:lnTo>
                  <a:lnTo>
                    <a:pt x="1297" y="63"/>
                  </a:lnTo>
                  <a:lnTo>
                    <a:pt x="1345" y="54"/>
                  </a:lnTo>
                  <a:lnTo>
                    <a:pt x="1373" y="49"/>
                  </a:lnTo>
                  <a:lnTo>
                    <a:pt x="1382" y="47"/>
                  </a:lnTo>
                  <a:lnTo>
                    <a:pt x="1235" y="0"/>
                  </a:lnTo>
                  <a:lnTo>
                    <a:pt x="1227" y="0"/>
                  </a:lnTo>
                  <a:lnTo>
                    <a:pt x="1205" y="2"/>
                  </a:lnTo>
                  <a:lnTo>
                    <a:pt x="1169" y="5"/>
                  </a:lnTo>
                  <a:lnTo>
                    <a:pt x="1121" y="9"/>
                  </a:lnTo>
                  <a:lnTo>
                    <a:pt x="1063" y="16"/>
                  </a:lnTo>
                  <a:lnTo>
                    <a:pt x="999" y="25"/>
                  </a:lnTo>
                  <a:lnTo>
                    <a:pt x="964" y="30"/>
                  </a:lnTo>
                  <a:lnTo>
                    <a:pt x="928" y="37"/>
                  </a:lnTo>
                  <a:lnTo>
                    <a:pt x="891" y="44"/>
                  </a:lnTo>
                  <a:lnTo>
                    <a:pt x="852" y="51"/>
                  </a:lnTo>
                  <a:lnTo>
                    <a:pt x="813" y="60"/>
                  </a:lnTo>
                  <a:lnTo>
                    <a:pt x="774" y="69"/>
                  </a:lnTo>
                  <a:lnTo>
                    <a:pt x="734" y="80"/>
                  </a:lnTo>
                  <a:lnTo>
                    <a:pt x="695" y="91"/>
                  </a:lnTo>
                  <a:lnTo>
                    <a:pt x="656" y="103"/>
                  </a:lnTo>
                  <a:lnTo>
                    <a:pt x="618" y="116"/>
                  </a:lnTo>
                  <a:lnTo>
                    <a:pt x="580" y="131"/>
                  </a:lnTo>
                  <a:lnTo>
                    <a:pt x="543" y="146"/>
                  </a:lnTo>
                  <a:lnTo>
                    <a:pt x="507" y="163"/>
                  </a:lnTo>
                  <a:lnTo>
                    <a:pt x="472" y="179"/>
                  </a:lnTo>
                  <a:lnTo>
                    <a:pt x="439" y="198"/>
                  </a:lnTo>
                  <a:lnTo>
                    <a:pt x="408" y="219"/>
                  </a:lnTo>
                  <a:lnTo>
                    <a:pt x="379" y="240"/>
                  </a:lnTo>
                  <a:lnTo>
                    <a:pt x="352" y="262"/>
                  </a:lnTo>
                  <a:lnTo>
                    <a:pt x="328" y="285"/>
                  </a:lnTo>
                  <a:lnTo>
                    <a:pt x="306" y="311"/>
                  </a:lnTo>
                  <a:lnTo>
                    <a:pt x="286" y="338"/>
                  </a:lnTo>
                  <a:lnTo>
                    <a:pt x="267" y="368"/>
                  </a:lnTo>
                  <a:lnTo>
                    <a:pt x="249" y="399"/>
                  </a:lnTo>
                  <a:lnTo>
                    <a:pt x="231" y="434"/>
                  </a:lnTo>
                  <a:lnTo>
                    <a:pt x="214" y="470"/>
                  </a:lnTo>
                  <a:lnTo>
                    <a:pt x="197" y="508"/>
                  </a:lnTo>
                  <a:lnTo>
                    <a:pt x="182" y="548"/>
                  </a:lnTo>
                  <a:lnTo>
                    <a:pt x="167" y="588"/>
                  </a:lnTo>
                  <a:lnTo>
                    <a:pt x="153" y="629"/>
                  </a:lnTo>
                  <a:lnTo>
                    <a:pt x="139" y="671"/>
                  </a:lnTo>
                  <a:lnTo>
                    <a:pt x="126" y="714"/>
                  </a:lnTo>
                  <a:lnTo>
                    <a:pt x="114" y="757"/>
                  </a:lnTo>
                  <a:lnTo>
                    <a:pt x="103" y="800"/>
                  </a:lnTo>
                  <a:lnTo>
                    <a:pt x="92" y="843"/>
                  </a:lnTo>
                  <a:lnTo>
                    <a:pt x="82" y="886"/>
                  </a:lnTo>
                  <a:lnTo>
                    <a:pt x="72" y="927"/>
                  </a:lnTo>
                  <a:lnTo>
                    <a:pt x="55" y="1009"/>
                  </a:lnTo>
                  <a:lnTo>
                    <a:pt x="40" y="1086"/>
                  </a:lnTo>
                  <a:lnTo>
                    <a:pt x="28" y="1155"/>
                  </a:lnTo>
                  <a:lnTo>
                    <a:pt x="18" y="1216"/>
                  </a:lnTo>
                  <a:lnTo>
                    <a:pt x="11" y="1267"/>
                  </a:lnTo>
                  <a:lnTo>
                    <a:pt x="4" y="1305"/>
                  </a:lnTo>
                  <a:lnTo>
                    <a:pt x="1" y="1330"/>
                  </a:lnTo>
                  <a:lnTo>
                    <a:pt x="0" y="133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3" name="任意多边形: 形状 24"/>
            <p:cNvSpPr/>
            <p:nvPr/>
          </p:nvSpPr>
          <p:spPr bwMode="auto">
            <a:xfrm>
              <a:off x="3861679" y="2962789"/>
              <a:ext cx="1433695" cy="406004"/>
            </a:xfrm>
            <a:custGeom>
              <a:avLst/>
              <a:gdLst>
                <a:gd name="T0" fmla="*/ 188 w 2868"/>
                <a:gd name="T1" fmla="*/ 1023 h 1023"/>
                <a:gd name="T2" fmla="*/ 266 w 2868"/>
                <a:gd name="T3" fmla="*/ 1010 h 1023"/>
                <a:gd name="T4" fmla="*/ 470 w 2868"/>
                <a:gd name="T5" fmla="*/ 973 h 1023"/>
                <a:gd name="T6" fmla="*/ 768 w 2868"/>
                <a:gd name="T7" fmla="*/ 917 h 1023"/>
                <a:gd name="T8" fmla="*/ 1121 w 2868"/>
                <a:gd name="T9" fmla="*/ 844 h 1023"/>
                <a:gd name="T10" fmla="*/ 1308 w 2868"/>
                <a:gd name="T11" fmla="*/ 802 h 1023"/>
                <a:gd name="T12" fmla="*/ 1495 w 2868"/>
                <a:gd name="T13" fmla="*/ 757 h 1023"/>
                <a:gd name="T14" fmla="*/ 1678 w 2868"/>
                <a:gd name="T15" fmla="*/ 711 h 1023"/>
                <a:gd name="T16" fmla="*/ 1853 w 2868"/>
                <a:gd name="T17" fmla="*/ 662 h 1023"/>
                <a:gd name="T18" fmla="*/ 2015 w 2868"/>
                <a:gd name="T19" fmla="*/ 612 h 1023"/>
                <a:gd name="T20" fmla="*/ 2158 w 2868"/>
                <a:gd name="T21" fmla="*/ 561 h 1023"/>
                <a:gd name="T22" fmla="*/ 2280 w 2868"/>
                <a:gd name="T23" fmla="*/ 510 h 1023"/>
                <a:gd name="T24" fmla="*/ 2375 w 2868"/>
                <a:gd name="T25" fmla="*/ 458 h 1023"/>
                <a:gd name="T26" fmla="*/ 2451 w 2868"/>
                <a:gd name="T27" fmla="*/ 407 h 1023"/>
                <a:gd name="T28" fmla="*/ 2519 w 2868"/>
                <a:gd name="T29" fmla="*/ 360 h 1023"/>
                <a:gd name="T30" fmla="*/ 2633 w 2868"/>
                <a:gd name="T31" fmla="*/ 274 h 1023"/>
                <a:gd name="T32" fmla="*/ 2719 w 2868"/>
                <a:gd name="T33" fmla="*/ 201 h 1023"/>
                <a:gd name="T34" fmla="*/ 2782 w 2868"/>
                <a:gd name="T35" fmla="*/ 139 h 1023"/>
                <a:gd name="T36" fmla="*/ 2825 w 2868"/>
                <a:gd name="T37" fmla="*/ 92 h 1023"/>
                <a:gd name="T38" fmla="*/ 2851 w 2868"/>
                <a:gd name="T39" fmla="*/ 57 h 1023"/>
                <a:gd name="T40" fmla="*/ 2868 w 2868"/>
                <a:gd name="T41" fmla="*/ 29 h 1023"/>
                <a:gd name="T42" fmla="*/ 2782 w 2868"/>
                <a:gd name="T43" fmla="*/ 4 h 1023"/>
                <a:gd name="T44" fmla="*/ 2753 w 2868"/>
                <a:gd name="T45" fmla="*/ 38 h 1023"/>
                <a:gd name="T46" fmla="*/ 2692 w 2868"/>
                <a:gd name="T47" fmla="*/ 98 h 1023"/>
                <a:gd name="T48" fmla="*/ 2629 w 2868"/>
                <a:gd name="T49" fmla="*/ 157 h 1023"/>
                <a:gd name="T50" fmla="*/ 2577 w 2868"/>
                <a:gd name="T51" fmla="*/ 200 h 1023"/>
                <a:gd name="T52" fmla="*/ 2518 w 2868"/>
                <a:gd name="T53" fmla="*/ 246 h 1023"/>
                <a:gd name="T54" fmla="*/ 2451 w 2868"/>
                <a:gd name="T55" fmla="*/ 293 h 1023"/>
                <a:gd name="T56" fmla="*/ 2378 w 2868"/>
                <a:gd name="T57" fmla="*/ 340 h 1023"/>
                <a:gd name="T58" fmla="*/ 2297 w 2868"/>
                <a:gd name="T59" fmla="*/ 387 h 1023"/>
                <a:gd name="T60" fmla="*/ 2210 w 2868"/>
                <a:gd name="T61" fmla="*/ 432 h 1023"/>
                <a:gd name="T62" fmla="*/ 2115 w 2868"/>
                <a:gd name="T63" fmla="*/ 476 h 1023"/>
                <a:gd name="T64" fmla="*/ 2014 w 2868"/>
                <a:gd name="T65" fmla="*/ 515 h 1023"/>
                <a:gd name="T66" fmla="*/ 1905 w 2868"/>
                <a:gd name="T67" fmla="*/ 550 h 1023"/>
                <a:gd name="T68" fmla="*/ 1726 w 2868"/>
                <a:gd name="T69" fmla="*/ 597 h 1023"/>
                <a:gd name="T70" fmla="*/ 1449 w 2868"/>
                <a:gd name="T71" fmla="*/ 664 h 1023"/>
                <a:gd name="T72" fmla="*/ 1146 w 2868"/>
                <a:gd name="T73" fmla="*/ 734 h 1023"/>
                <a:gd name="T74" fmla="*/ 841 w 2868"/>
                <a:gd name="T75" fmla="*/ 802 h 1023"/>
                <a:gd name="T76" fmla="*/ 553 w 2868"/>
                <a:gd name="T77" fmla="*/ 865 h 1023"/>
                <a:gd name="T78" fmla="*/ 305 w 2868"/>
                <a:gd name="T79" fmla="*/ 918 h 1023"/>
                <a:gd name="T80" fmla="*/ 119 w 2868"/>
                <a:gd name="T81" fmla="*/ 957 h 1023"/>
                <a:gd name="T82" fmla="*/ 15 w 2868"/>
                <a:gd name="T83" fmla="*/ 979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8" h="1023">
                  <a:moveTo>
                    <a:pt x="0" y="982"/>
                  </a:moveTo>
                  <a:lnTo>
                    <a:pt x="188" y="1023"/>
                  </a:lnTo>
                  <a:lnTo>
                    <a:pt x="208" y="1019"/>
                  </a:lnTo>
                  <a:lnTo>
                    <a:pt x="266" y="1010"/>
                  </a:lnTo>
                  <a:lnTo>
                    <a:pt x="353" y="994"/>
                  </a:lnTo>
                  <a:lnTo>
                    <a:pt x="470" y="973"/>
                  </a:lnTo>
                  <a:lnTo>
                    <a:pt x="609" y="948"/>
                  </a:lnTo>
                  <a:lnTo>
                    <a:pt x="768" y="917"/>
                  </a:lnTo>
                  <a:lnTo>
                    <a:pt x="940" y="882"/>
                  </a:lnTo>
                  <a:lnTo>
                    <a:pt x="1121" y="844"/>
                  </a:lnTo>
                  <a:lnTo>
                    <a:pt x="1214" y="823"/>
                  </a:lnTo>
                  <a:lnTo>
                    <a:pt x="1308" y="802"/>
                  </a:lnTo>
                  <a:lnTo>
                    <a:pt x="1401" y="780"/>
                  </a:lnTo>
                  <a:lnTo>
                    <a:pt x="1495" y="757"/>
                  </a:lnTo>
                  <a:lnTo>
                    <a:pt x="1587" y="735"/>
                  </a:lnTo>
                  <a:lnTo>
                    <a:pt x="1678" y="711"/>
                  </a:lnTo>
                  <a:lnTo>
                    <a:pt x="1767" y="686"/>
                  </a:lnTo>
                  <a:lnTo>
                    <a:pt x="1853" y="662"/>
                  </a:lnTo>
                  <a:lnTo>
                    <a:pt x="1935" y="638"/>
                  </a:lnTo>
                  <a:lnTo>
                    <a:pt x="2015" y="612"/>
                  </a:lnTo>
                  <a:lnTo>
                    <a:pt x="2089" y="587"/>
                  </a:lnTo>
                  <a:lnTo>
                    <a:pt x="2158" y="561"/>
                  </a:lnTo>
                  <a:lnTo>
                    <a:pt x="2222" y="535"/>
                  </a:lnTo>
                  <a:lnTo>
                    <a:pt x="2280" y="510"/>
                  </a:lnTo>
                  <a:lnTo>
                    <a:pt x="2331" y="483"/>
                  </a:lnTo>
                  <a:lnTo>
                    <a:pt x="2375" y="458"/>
                  </a:lnTo>
                  <a:lnTo>
                    <a:pt x="2414" y="432"/>
                  </a:lnTo>
                  <a:lnTo>
                    <a:pt x="2451" y="407"/>
                  </a:lnTo>
                  <a:lnTo>
                    <a:pt x="2486" y="384"/>
                  </a:lnTo>
                  <a:lnTo>
                    <a:pt x="2519" y="360"/>
                  </a:lnTo>
                  <a:lnTo>
                    <a:pt x="2579" y="316"/>
                  </a:lnTo>
                  <a:lnTo>
                    <a:pt x="2633" y="274"/>
                  </a:lnTo>
                  <a:lnTo>
                    <a:pt x="2679" y="235"/>
                  </a:lnTo>
                  <a:lnTo>
                    <a:pt x="2719" y="201"/>
                  </a:lnTo>
                  <a:lnTo>
                    <a:pt x="2754" y="169"/>
                  </a:lnTo>
                  <a:lnTo>
                    <a:pt x="2782" y="139"/>
                  </a:lnTo>
                  <a:lnTo>
                    <a:pt x="2806" y="114"/>
                  </a:lnTo>
                  <a:lnTo>
                    <a:pt x="2825" y="92"/>
                  </a:lnTo>
                  <a:lnTo>
                    <a:pt x="2839" y="73"/>
                  </a:lnTo>
                  <a:lnTo>
                    <a:pt x="2851" y="57"/>
                  </a:lnTo>
                  <a:lnTo>
                    <a:pt x="2864" y="36"/>
                  </a:lnTo>
                  <a:lnTo>
                    <a:pt x="2868" y="29"/>
                  </a:lnTo>
                  <a:lnTo>
                    <a:pt x="2787" y="0"/>
                  </a:lnTo>
                  <a:lnTo>
                    <a:pt x="2782" y="4"/>
                  </a:lnTo>
                  <a:lnTo>
                    <a:pt x="2772" y="18"/>
                  </a:lnTo>
                  <a:lnTo>
                    <a:pt x="2753" y="38"/>
                  </a:lnTo>
                  <a:lnTo>
                    <a:pt x="2726" y="65"/>
                  </a:lnTo>
                  <a:lnTo>
                    <a:pt x="2692" y="98"/>
                  </a:lnTo>
                  <a:lnTo>
                    <a:pt x="2652" y="136"/>
                  </a:lnTo>
                  <a:lnTo>
                    <a:pt x="2629" y="157"/>
                  </a:lnTo>
                  <a:lnTo>
                    <a:pt x="2604" y="178"/>
                  </a:lnTo>
                  <a:lnTo>
                    <a:pt x="2577" y="200"/>
                  </a:lnTo>
                  <a:lnTo>
                    <a:pt x="2549" y="223"/>
                  </a:lnTo>
                  <a:lnTo>
                    <a:pt x="2518" y="246"/>
                  </a:lnTo>
                  <a:lnTo>
                    <a:pt x="2485" y="269"/>
                  </a:lnTo>
                  <a:lnTo>
                    <a:pt x="2451" y="293"/>
                  </a:lnTo>
                  <a:lnTo>
                    <a:pt x="2415" y="316"/>
                  </a:lnTo>
                  <a:lnTo>
                    <a:pt x="2378" y="340"/>
                  </a:lnTo>
                  <a:lnTo>
                    <a:pt x="2338" y="364"/>
                  </a:lnTo>
                  <a:lnTo>
                    <a:pt x="2297" y="387"/>
                  </a:lnTo>
                  <a:lnTo>
                    <a:pt x="2255" y="410"/>
                  </a:lnTo>
                  <a:lnTo>
                    <a:pt x="2210" y="432"/>
                  </a:lnTo>
                  <a:lnTo>
                    <a:pt x="2164" y="454"/>
                  </a:lnTo>
                  <a:lnTo>
                    <a:pt x="2115" y="476"/>
                  </a:lnTo>
                  <a:lnTo>
                    <a:pt x="2065" y="496"/>
                  </a:lnTo>
                  <a:lnTo>
                    <a:pt x="2014" y="515"/>
                  </a:lnTo>
                  <a:lnTo>
                    <a:pt x="1961" y="533"/>
                  </a:lnTo>
                  <a:lnTo>
                    <a:pt x="1905" y="550"/>
                  </a:lnTo>
                  <a:lnTo>
                    <a:pt x="1849" y="566"/>
                  </a:lnTo>
                  <a:lnTo>
                    <a:pt x="1726" y="597"/>
                  </a:lnTo>
                  <a:lnTo>
                    <a:pt x="1593" y="630"/>
                  </a:lnTo>
                  <a:lnTo>
                    <a:pt x="1449" y="664"/>
                  </a:lnTo>
                  <a:lnTo>
                    <a:pt x="1300" y="699"/>
                  </a:lnTo>
                  <a:lnTo>
                    <a:pt x="1146" y="734"/>
                  </a:lnTo>
                  <a:lnTo>
                    <a:pt x="993" y="768"/>
                  </a:lnTo>
                  <a:lnTo>
                    <a:pt x="841" y="802"/>
                  </a:lnTo>
                  <a:lnTo>
                    <a:pt x="694" y="834"/>
                  </a:lnTo>
                  <a:lnTo>
                    <a:pt x="553" y="865"/>
                  </a:lnTo>
                  <a:lnTo>
                    <a:pt x="423" y="893"/>
                  </a:lnTo>
                  <a:lnTo>
                    <a:pt x="305" y="918"/>
                  </a:lnTo>
                  <a:lnTo>
                    <a:pt x="202" y="939"/>
                  </a:lnTo>
                  <a:lnTo>
                    <a:pt x="119" y="957"/>
                  </a:lnTo>
                  <a:lnTo>
                    <a:pt x="55" y="971"/>
                  </a:lnTo>
                  <a:lnTo>
                    <a:pt x="15" y="979"/>
                  </a:lnTo>
                  <a:lnTo>
                    <a:pt x="0" y="98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4" name="任意多边形: 形状 25"/>
            <p:cNvSpPr/>
            <p:nvPr/>
          </p:nvSpPr>
          <p:spPr bwMode="auto">
            <a:xfrm>
              <a:off x="5293873" y="2402005"/>
              <a:ext cx="838322" cy="522685"/>
            </a:xfrm>
            <a:custGeom>
              <a:avLst/>
              <a:gdLst>
                <a:gd name="T0" fmla="*/ 71 w 1677"/>
                <a:gd name="T1" fmla="*/ 1316 h 1316"/>
                <a:gd name="T2" fmla="*/ 93 w 1677"/>
                <a:gd name="T3" fmla="*/ 1289 h 1316"/>
                <a:gd name="T4" fmla="*/ 155 w 1677"/>
                <a:gd name="T5" fmla="*/ 1210 h 1316"/>
                <a:gd name="T6" fmla="*/ 251 w 1677"/>
                <a:gd name="T7" fmla="*/ 1096 h 1316"/>
                <a:gd name="T8" fmla="*/ 374 w 1677"/>
                <a:gd name="T9" fmla="*/ 954 h 1316"/>
                <a:gd name="T10" fmla="*/ 519 w 1677"/>
                <a:gd name="T11" fmla="*/ 799 h 1316"/>
                <a:gd name="T12" fmla="*/ 597 w 1677"/>
                <a:gd name="T13" fmla="*/ 719 h 1316"/>
                <a:gd name="T14" fmla="*/ 678 w 1677"/>
                <a:gd name="T15" fmla="*/ 640 h 1316"/>
                <a:gd name="T16" fmla="*/ 761 w 1677"/>
                <a:gd name="T17" fmla="*/ 563 h 1316"/>
                <a:gd name="T18" fmla="*/ 845 w 1677"/>
                <a:gd name="T19" fmla="*/ 490 h 1316"/>
                <a:gd name="T20" fmla="*/ 930 w 1677"/>
                <a:gd name="T21" fmla="*/ 421 h 1316"/>
                <a:gd name="T22" fmla="*/ 1014 w 1677"/>
                <a:gd name="T23" fmla="*/ 360 h 1316"/>
                <a:gd name="T24" fmla="*/ 1095 w 1677"/>
                <a:gd name="T25" fmla="*/ 305 h 1316"/>
                <a:gd name="T26" fmla="*/ 1172 w 1677"/>
                <a:gd name="T27" fmla="*/ 257 h 1316"/>
                <a:gd name="T28" fmla="*/ 1242 w 1677"/>
                <a:gd name="T29" fmla="*/ 215 h 1316"/>
                <a:gd name="T30" fmla="*/ 1307 w 1677"/>
                <a:gd name="T31" fmla="*/ 180 h 1316"/>
                <a:gd name="T32" fmla="*/ 1421 w 1677"/>
                <a:gd name="T33" fmla="*/ 124 h 1316"/>
                <a:gd name="T34" fmla="*/ 1514 w 1677"/>
                <a:gd name="T35" fmla="*/ 86 h 1316"/>
                <a:gd name="T36" fmla="*/ 1585 w 1677"/>
                <a:gd name="T37" fmla="*/ 62 h 1316"/>
                <a:gd name="T38" fmla="*/ 1636 w 1677"/>
                <a:gd name="T39" fmla="*/ 50 h 1316"/>
                <a:gd name="T40" fmla="*/ 1677 w 1677"/>
                <a:gd name="T41" fmla="*/ 44 h 1316"/>
                <a:gd name="T42" fmla="*/ 1543 w 1677"/>
                <a:gd name="T43" fmla="*/ 2 h 1316"/>
                <a:gd name="T44" fmla="*/ 1500 w 1677"/>
                <a:gd name="T45" fmla="*/ 16 h 1316"/>
                <a:gd name="T46" fmla="*/ 1422 w 1677"/>
                <a:gd name="T47" fmla="*/ 47 h 1316"/>
                <a:gd name="T48" fmla="*/ 1314 w 1677"/>
                <a:gd name="T49" fmla="*/ 93 h 1316"/>
                <a:gd name="T50" fmla="*/ 1218 w 1677"/>
                <a:gd name="T51" fmla="*/ 141 h 1316"/>
                <a:gd name="T52" fmla="*/ 1148 w 1677"/>
                <a:gd name="T53" fmla="*/ 178 h 1316"/>
                <a:gd name="T54" fmla="*/ 1074 w 1677"/>
                <a:gd name="T55" fmla="*/ 220 h 1316"/>
                <a:gd name="T56" fmla="*/ 998 w 1677"/>
                <a:gd name="T57" fmla="*/ 268 h 1316"/>
                <a:gd name="T58" fmla="*/ 921 w 1677"/>
                <a:gd name="T59" fmla="*/ 320 h 1316"/>
                <a:gd name="T60" fmla="*/ 842 w 1677"/>
                <a:gd name="T61" fmla="*/ 378 h 1316"/>
                <a:gd name="T62" fmla="*/ 762 w 1677"/>
                <a:gd name="T63" fmla="*/ 441 h 1316"/>
                <a:gd name="T64" fmla="*/ 684 w 1677"/>
                <a:gd name="T65" fmla="*/ 510 h 1316"/>
                <a:gd name="T66" fmla="*/ 570 w 1677"/>
                <a:gd name="T67" fmla="*/ 621 h 1316"/>
                <a:gd name="T68" fmla="*/ 433 w 1677"/>
                <a:gd name="T69" fmla="*/ 764 h 1316"/>
                <a:gd name="T70" fmla="*/ 313 w 1677"/>
                <a:gd name="T71" fmla="*/ 897 h 1316"/>
                <a:gd name="T72" fmla="*/ 211 w 1677"/>
                <a:gd name="T73" fmla="*/ 1017 h 1316"/>
                <a:gd name="T74" fmla="*/ 129 w 1677"/>
                <a:gd name="T75" fmla="*/ 1119 h 1316"/>
                <a:gd name="T76" fmla="*/ 66 w 1677"/>
                <a:gd name="T77" fmla="*/ 1202 h 1316"/>
                <a:gd name="T78" fmla="*/ 24 w 1677"/>
                <a:gd name="T79" fmla="*/ 1260 h 1316"/>
                <a:gd name="T80" fmla="*/ 2 w 1677"/>
                <a:gd name="T81" fmla="*/ 1291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7" h="1316">
                  <a:moveTo>
                    <a:pt x="0" y="1294"/>
                  </a:moveTo>
                  <a:lnTo>
                    <a:pt x="71" y="1316"/>
                  </a:lnTo>
                  <a:lnTo>
                    <a:pt x="76" y="1309"/>
                  </a:lnTo>
                  <a:lnTo>
                    <a:pt x="93" y="1289"/>
                  </a:lnTo>
                  <a:lnTo>
                    <a:pt x="119" y="1255"/>
                  </a:lnTo>
                  <a:lnTo>
                    <a:pt x="155" y="1210"/>
                  </a:lnTo>
                  <a:lnTo>
                    <a:pt x="200" y="1157"/>
                  </a:lnTo>
                  <a:lnTo>
                    <a:pt x="251" y="1096"/>
                  </a:lnTo>
                  <a:lnTo>
                    <a:pt x="310" y="1027"/>
                  </a:lnTo>
                  <a:lnTo>
                    <a:pt x="374" y="954"/>
                  </a:lnTo>
                  <a:lnTo>
                    <a:pt x="445" y="878"/>
                  </a:lnTo>
                  <a:lnTo>
                    <a:pt x="519" y="799"/>
                  </a:lnTo>
                  <a:lnTo>
                    <a:pt x="557" y="759"/>
                  </a:lnTo>
                  <a:lnTo>
                    <a:pt x="597" y="719"/>
                  </a:lnTo>
                  <a:lnTo>
                    <a:pt x="637" y="679"/>
                  </a:lnTo>
                  <a:lnTo>
                    <a:pt x="678" y="640"/>
                  </a:lnTo>
                  <a:lnTo>
                    <a:pt x="719" y="601"/>
                  </a:lnTo>
                  <a:lnTo>
                    <a:pt x="761" y="563"/>
                  </a:lnTo>
                  <a:lnTo>
                    <a:pt x="802" y="526"/>
                  </a:lnTo>
                  <a:lnTo>
                    <a:pt x="845" y="490"/>
                  </a:lnTo>
                  <a:lnTo>
                    <a:pt x="888" y="455"/>
                  </a:lnTo>
                  <a:lnTo>
                    <a:pt x="930" y="421"/>
                  </a:lnTo>
                  <a:lnTo>
                    <a:pt x="973" y="389"/>
                  </a:lnTo>
                  <a:lnTo>
                    <a:pt x="1014" y="360"/>
                  </a:lnTo>
                  <a:lnTo>
                    <a:pt x="1056" y="331"/>
                  </a:lnTo>
                  <a:lnTo>
                    <a:pt x="1095" y="305"/>
                  </a:lnTo>
                  <a:lnTo>
                    <a:pt x="1135" y="280"/>
                  </a:lnTo>
                  <a:lnTo>
                    <a:pt x="1172" y="257"/>
                  </a:lnTo>
                  <a:lnTo>
                    <a:pt x="1207" y="235"/>
                  </a:lnTo>
                  <a:lnTo>
                    <a:pt x="1242" y="215"/>
                  </a:lnTo>
                  <a:lnTo>
                    <a:pt x="1275" y="197"/>
                  </a:lnTo>
                  <a:lnTo>
                    <a:pt x="1307" y="180"/>
                  </a:lnTo>
                  <a:lnTo>
                    <a:pt x="1366" y="149"/>
                  </a:lnTo>
                  <a:lnTo>
                    <a:pt x="1421" y="124"/>
                  </a:lnTo>
                  <a:lnTo>
                    <a:pt x="1470" y="103"/>
                  </a:lnTo>
                  <a:lnTo>
                    <a:pt x="1514" y="86"/>
                  </a:lnTo>
                  <a:lnTo>
                    <a:pt x="1552" y="72"/>
                  </a:lnTo>
                  <a:lnTo>
                    <a:pt x="1585" y="62"/>
                  </a:lnTo>
                  <a:lnTo>
                    <a:pt x="1614" y="55"/>
                  </a:lnTo>
                  <a:lnTo>
                    <a:pt x="1636" y="50"/>
                  </a:lnTo>
                  <a:lnTo>
                    <a:pt x="1666" y="46"/>
                  </a:lnTo>
                  <a:lnTo>
                    <a:pt x="1677" y="44"/>
                  </a:lnTo>
                  <a:lnTo>
                    <a:pt x="1549" y="0"/>
                  </a:lnTo>
                  <a:lnTo>
                    <a:pt x="1543" y="2"/>
                  </a:lnTo>
                  <a:lnTo>
                    <a:pt x="1527" y="7"/>
                  </a:lnTo>
                  <a:lnTo>
                    <a:pt x="1500" y="16"/>
                  </a:lnTo>
                  <a:lnTo>
                    <a:pt x="1466" y="30"/>
                  </a:lnTo>
                  <a:lnTo>
                    <a:pt x="1422" y="47"/>
                  </a:lnTo>
                  <a:lnTo>
                    <a:pt x="1371" y="68"/>
                  </a:lnTo>
                  <a:lnTo>
                    <a:pt x="1314" y="93"/>
                  </a:lnTo>
                  <a:lnTo>
                    <a:pt x="1251" y="124"/>
                  </a:lnTo>
                  <a:lnTo>
                    <a:pt x="1218" y="141"/>
                  </a:lnTo>
                  <a:lnTo>
                    <a:pt x="1183" y="159"/>
                  </a:lnTo>
                  <a:lnTo>
                    <a:pt x="1148" y="178"/>
                  </a:lnTo>
                  <a:lnTo>
                    <a:pt x="1111" y="199"/>
                  </a:lnTo>
                  <a:lnTo>
                    <a:pt x="1074" y="220"/>
                  </a:lnTo>
                  <a:lnTo>
                    <a:pt x="1037" y="243"/>
                  </a:lnTo>
                  <a:lnTo>
                    <a:pt x="998" y="268"/>
                  </a:lnTo>
                  <a:lnTo>
                    <a:pt x="960" y="293"/>
                  </a:lnTo>
                  <a:lnTo>
                    <a:pt x="921" y="320"/>
                  </a:lnTo>
                  <a:lnTo>
                    <a:pt x="881" y="348"/>
                  </a:lnTo>
                  <a:lnTo>
                    <a:pt x="842" y="378"/>
                  </a:lnTo>
                  <a:lnTo>
                    <a:pt x="802" y="408"/>
                  </a:lnTo>
                  <a:lnTo>
                    <a:pt x="762" y="441"/>
                  </a:lnTo>
                  <a:lnTo>
                    <a:pt x="723" y="475"/>
                  </a:lnTo>
                  <a:lnTo>
                    <a:pt x="684" y="510"/>
                  </a:lnTo>
                  <a:lnTo>
                    <a:pt x="645" y="547"/>
                  </a:lnTo>
                  <a:lnTo>
                    <a:pt x="570" y="621"/>
                  </a:lnTo>
                  <a:lnTo>
                    <a:pt x="499" y="693"/>
                  </a:lnTo>
                  <a:lnTo>
                    <a:pt x="433" y="764"/>
                  </a:lnTo>
                  <a:lnTo>
                    <a:pt x="371" y="832"/>
                  </a:lnTo>
                  <a:lnTo>
                    <a:pt x="313" y="897"/>
                  </a:lnTo>
                  <a:lnTo>
                    <a:pt x="260" y="959"/>
                  </a:lnTo>
                  <a:lnTo>
                    <a:pt x="211" y="1017"/>
                  </a:lnTo>
                  <a:lnTo>
                    <a:pt x="168" y="1071"/>
                  </a:lnTo>
                  <a:lnTo>
                    <a:pt x="129" y="1119"/>
                  </a:lnTo>
                  <a:lnTo>
                    <a:pt x="95" y="1163"/>
                  </a:lnTo>
                  <a:lnTo>
                    <a:pt x="66" y="1202"/>
                  </a:lnTo>
                  <a:lnTo>
                    <a:pt x="42" y="1234"/>
                  </a:lnTo>
                  <a:lnTo>
                    <a:pt x="24" y="1260"/>
                  </a:lnTo>
                  <a:lnTo>
                    <a:pt x="10" y="1279"/>
                  </a:lnTo>
                  <a:lnTo>
                    <a:pt x="2" y="1291"/>
                  </a:lnTo>
                  <a:lnTo>
                    <a:pt x="0" y="129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5" name="任意多边形: 形状 26"/>
            <p:cNvSpPr/>
            <p:nvPr/>
          </p:nvSpPr>
          <p:spPr bwMode="auto">
            <a:xfrm>
              <a:off x="6141194" y="2122208"/>
              <a:ext cx="1499681" cy="277416"/>
            </a:xfrm>
            <a:custGeom>
              <a:avLst/>
              <a:gdLst>
                <a:gd name="T0" fmla="*/ 94 w 3000"/>
                <a:gd name="T1" fmla="*/ 697 h 697"/>
                <a:gd name="T2" fmla="*/ 106 w 3000"/>
                <a:gd name="T3" fmla="*/ 686 h 697"/>
                <a:gd name="T4" fmla="*/ 146 w 3000"/>
                <a:gd name="T5" fmla="*/ 672 h 697"/>
                <a:gd name="T6" fmla="*/ 209 w 3000"/>
                <a:gd name="T7" fmla="*/ 655 h 697"/>
                <a:gd name="T8" fmla="*/ 296 w 3000"/>
                <a:gd name="T9" fmla="*/ 636 h 697"/>
                <a:gd name="T10" fmla="*/ 523 w 3000"/>
                <a:gd name="T11" fmla="*/ 591 h 697"/>
                <a:gd name="T12" fmla="*/ 809 w 3000"/>
                <a:gd name="T13" fmla="*/ 540 h 697"/>
                <a:gd name="T14" fmla="*/ 1130 w 3000"/>
                <a:gd name="T15" fmla="*/ 486 h 697"/>
                <a:gd name="T16" fmla="*/ 1467 w 3000"/>
                <a:gd name="T17" fmla="*/ 431 h 697"/>
                <a:gd name="T18" fmla="*/ 1799 w 3000"/>
                <a:gd name="T19" fmla="*/ 380 h 697"/>
                <a:gd name="T20" fmla="*/ 2105 w 3000"/>
                <a:gd name="T21" fmla="*/ 335 h 697"/>
                <a:gd name="T22" fmla="*/ 2242 w 3000"/>
                <a:gd name="T23" fmla="*/ 313 h 697"/>
                <a:gd name="T24" fmla="*/ 2363 w 3000"/>
                <a:gd name="T25" fmla="*/ 289 h 697"/>
                <a:gd name="T26" fmla="*/ 2473 w 3000"/>
                <a:gd name="T27" fmla="*/ 265 h 697"/>
                <a:gd name="T28" fmla="*/ 2571 w 3000"/>
                <a:gd name="T29" fmla="*/ 240 h 697"/>
                <a:gd name="T30" fmla="*/ 2656 w 3000"/>
                <a:gd name="T31" fmla="*/ 214 h 697"/>
                <a:gd name="T32" fmla="*/ 2730 w 3000"/>
                <a:gd name="T33" fmla="*/ 189 h 697"/>
                <a:gd name="T34" fmla="*/ 2794 w 3000"/>
                <a:gd name="T35" fmla="*/ 163 h 697"/>
                <a:gd name="T36" fmla="*/ 2848 w 3000"/>
                <a:gd name="T37" fmla="*/ 139 h 697"/>
                <a:gd name="T38" fmla="*/ 2892 w 3000"/>
                <a:gd name="T39" fmla="*/ 116 h 697"/>
                <a:gd name="T40" fmla="*/ 2928 w 3000"/>
                <a:gd name="T41" fmla="*/ 95 h 697"/>
                <a:gd name="T42" fmla="*/ 2956 w 3000"/>
                <a:gd name="T43" fmla="*/ 74 h 697"/>
                <a:gd name="T44" fmla="*/ 2977 w 3000"/>
                <a:gd name="T45" fmla="*/ 58 h 697"/>
                <a:gd name="T46" fmla="*/ 2991 w 3000"/>
                <a:gd name="T47" fmla="*/ 43 h 697"/>
                <a:gd name="T48" fmla="*/ 2998 w 3000"/>
                <a:gd name="T49" fmla="*/ 31 h 697"/>
                <a:gd name="T50" fmla="*/ 3000 w 3000"/>
                <a:gd name="T51" fmla="*/ 24 h 697"/>
                <a:gd name="T52" fmla="*/ 2997 w 3000"/>
                <a:gd name="T53" fmla="*/ 19 h 697"/>
                <a:gd name="T54" fmla="*/ 2939 w 3000"/>
                <a:gd name="T55" fmla="*/ 3 h 697"/>
                <a:gd name="T56" fmla="*/ 2893 w 3000"/>
                <a:gd name="T57" fmla="*/ 18 h 697"/>
                <a:gd name="T58" fmla="*/ 2802 w 3000"/>
                <a:gd name="T59" fmla="*/ 48 h 697"/>
                <a:gd name="T60" fmla="*/ 2663 w 3000"/>
                <a:gd name="T61" fmla="*/ 88 h 697"/>
                <a:gd name="T62" fmla="*/ 2473 w 3000"/>
                <a:gd name="T63" fmla="*/ 136 h 697"/>
                <a:gd name="T64" fmla="*/ 2233 w 3000"/>
                <a:gd name="T65" fmla="*/ 190 h 697"/>
                <a:gd name="T66" fmla="*/ 2020 w 3000"/>
                <a:gd name="T67" fmla="*/ 233 h 697"/>
                <a:gd name="T68" fmla="*/ 1860 w 3000"/>
                <a:gd name="T69" fmla="*/ 262 h 697"/>
                <a:gd name="T70" fmla="*/ 1688 w 3000"/>
                <a:gd name="T71" fmla="*/ 291 h 697"/>
                <a:gd name="T72" fmla="*/ 1501 w 3000"/>
                <a:gd name="T73" fmla="*/ 320 h 697"/>
                <a:gd name="T74" fmla="*/ 1304 w 3000"/>
                <a:gd name="T75" fmla="*/ 349 h 697"/>
                <a:gd name="T76" fmla="*/ 1121 w 3000"/>
                <a:gd name="T77" fmla="*/ 377 h 697"/>
                <a:gd name="T78" fmla="*/ 954 w 3000"/>
                <a:gd name="T79" fmla="*/ 406 h 697"/>
                <a:gd name="T80" fmla="*/ 803 w 3000"/>
                <a:gd name="T81" fmla="*/ 434 h 697"/>
                <a:gd name="T82" fmla="*/ 666 w 3000"/>
                <a:gd name="T83" fmla="*/ 462 h 697"/>
                <a:gd name="T84" fmla="*/ 545 w 3000"/>
                <a:gd name="T85" fmla="*/ 489 h 697"/>
                <a:gd name="T86" fmla="*/ 388 w 3000"/>
                <a:gd name="T87" fmla="*/ 527 h 697"/>
                <a:gd name="T88" fmla="*/ 225 w 3000"/>
                <a:gd name="T89" fmla="*/ 574 h 697"/>
                <a:gd name="T90" fmla="*/ 110 w 3000"/>
                <a:gd name="T91" fmla="*/ 612 h 697"/>
                <a:gd name="T92" fmla="*/ 38 w 3000"/>
                <a:gd name="T93" fmla="*/ 641 h 697"/>
                <a:gd name="T94" fmla="*/ 4 w 3000"/>
                <a:gd name="T95" fmla="*/ 655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00" h="697">
                  <a:moveTo>
                    <a:pt x="0" y="657"/>
                  </a:moveTo>
                  <a:lnTo>
                    <a:pt x="94" y="697"/>
                  </a:lnTo>
                  <a:lnTo>
                    <a:pt x="96" y="691"/>
                  </a:lnTo>
                  <a:lnTo>
                    <a:pt x="106" y="686"/>
                  </a:lnTo>
                  <a:lnTo>
                    <a:pt x="123" y="680"/>
                  </a:lnTo>
                  <a:lnTo>
                    <a:pt x="146" y="672"/>
                  </a:lnTo>
                  <a:lnTo>
                    <a:pt x="174" y="664"/>
                  </a:lnTo>
                  <a:lnTo>
                    <a:pt x="209" y="655"/>
                  </a:lnTo>
                  <a:lnTo>
                    <a:pt x="251" y="646"/>
                  </a:lnTo>
                  <a:lnTo>
                    <a:pt x="296" y="636"/>
                  </a:lnTo>
                  <a:lnTo>
                    <a:pt x="402" y="614"/>
                  </a:lnTo>
                  <a:lnTo>
                    <a:pt x="523" y="591"/>
                  </a:lnTo>
                  <a:lnTo>
                    <a:pt x="661" y="565"/>
                  </a:lnTo>
                  <a:lnTo>
                    <a:pt x="809" y="540"/>
                  </a:lnTo>
                  <a:lnTo>
                    <a:pt x="966" y="513"/>
                  </a:lnTo>
                  <a:lnTo>
                    <a:pt x="1130" y="486"/>
                  </a:lnTo>
                  <a:lnTo>
                    <a:pt x="1297" y="459"/>
                  </a:lnTo>
                  <a:lnTo>
                    <a:pt x="1467" y="431"/>
                  </a:lnTo>
                  <a:lnTo>
                    <a:pt x="1635" y="406"/>
                  </a:lnTo>
                  <a:lnTo>
                    <a:pt x="1799" y="380"/>
                  </a:lnTo>
                  <a:lnTo>
                    <a:pt x="1956" y="356"/>
                  </a:lnTo>
                  <a:lnTo>
                    <a:pt x="2105" y="335"/>
                  </a:lnTo>
                  <a:lnTo>
                    <a:pt x="2175" y="324"/>
                  </a:lnTo>
                  <a:lnTo>
                    <a:pt x="2242" y="313"/>
                  </a:lnTo>
                  <a:lnTo>
                    <a:pt x="2304" y="301"/>
                  </a:lnTo>
                  <a:lnTo>
                    <a:pt x="2363" y="289"/>
                  </a:lnTo>
                  <a:lnTo>
                    <a:pt x="2421" y="278"/>
                  </a:lnTo>
                  <a:lnTo>
                    <a:pt x="2473" y="265"/>
                  </a:lnTo>
                  <a:lnTo>
                    <a:pt x="2523" y="252"/>
                  </a:lnTo>
                  <a:lnTo>
                    <a:pt x="2571" y="240"/>
                  </a:lnTo>
                  <a:lnTo>
                    <a:pt x="2615" y="227"/>
                  </a:lnTo>
                  <a:lnTo>
                    <a:pt x="2656" y="214"/>
                  </a:lnTo>
                  <a:lnTo>
                    <a:pt x="2694" y="201"/>
                  </a:lnTo>
                  <a:lnTo>
                    <a:pt x="2730" y="189"/>
                  </a:lnTo>
                  <a:lnTo>
                    <a:pt x="2763" y="176"/>
                  </a:lnTo>
                  <a:lnTo>
                    <a:pt x="2794" y="163"/>
                  </a:lnTo>
                  <a:lnTo>
                    <a:pt x="2822" y="151"/>
                  </a:lnTo>
                  <a:lnTo>
                    <a:pt x="2848" y="139"/>
                  </a:lnTo>
                  <a:lnTo>
                    <a:pt x="2871" y="127"/>
                  </a:lnTo>
                  <a:lnTo>
                    <a:pt x="2892" y="116"/>
                  </a:lnTo>
                  <a:lnTo>
                    <a:pt x="2911" y="105"/>
                  </a:lnTo>
                  <a:lnTo>
                    <a:pt x="2928" y="95"/>
                  </a:lnTo>
                  <a:lnTo>
                    <a:pt x="2943" y="84"/>
                  </a:lnTo>
                  <a:lnTo>
                    <a:pt x="2956" y="74"/>
                  </a:lnTo>
                  <a:lnTo>
                    <a:pt x="2967" y="65"/>
                  </a:lnTo>
                  <a:lnTo>
                    <a:pt x="2977" y="58"/>
                  </a:lnTo>
                  <a:lnTo>
                    <a:pt x="2984" y="49"/>
                  </a:lnTo>
                  <a:lnTo>
                    <a:pt x="2991" y="43"/>
                  </a:lnTo>
                  <a:lnTo>
                    <a:pt x="2995" y="36"/>
                  </a:lnTo>
                  <a:lnTo>
                    <a:pt x="2998" y="31"/>
                  </a:lnTo>
                  <a:lnTo>
                    <a:pt x="2999" y="27"/>
                  </a:lnTo>
                  <a:lnTo>
                    <a:pt x="3000" y="24"/>
                  </a:lnTo>
                  <a:lnTo>
                    <a:pt x="2999" y="21"/>
                  </a:lnTo>
                  <a:lnTo>
                    <a:pt x="2997" y="19"/>
                  </a:lnTo>
                  <a:lnTo>
                    <a:pt x="2944" y="0"/>
                  </a:lnTo>
                  <a:lnTo>
                    <a:pt x="2939" y="3"/>
                  </a:lnTo>
                  <a:lnTo>
                    <a:pt x="2922" y="9"/>
                  </a:lnTo>
                  <a:lnTo>
                    <a:pt x="2893" y="18"/>
                  </a:lnTo>
                  <a:lnTo>
                    <a:pt x="2853" y="32"/>
                  </a:lnTo>
                  <a:lnTo>
                    <a:pt x="2802" y="48"/>
                  </a:lnTo>
                  <a:lnTo>
                    <a:pt x="2738" y="66"/>
                  </a:lnTo>
                  <a:lnTo>
                    <a:pt x="2663" y="88"/>
                  </a:lnTo>
                  <a:lnTo>
                    <a:pt x="2574" y="110"/>
                  </a:lnTo>
                  <a:lnTo>
                    <a:pt x="2473" y="136"/>
                  </a:lnTo>
                  <a:lnTo>
                    <a:pt x="2359" y="162"/>
                  </a:lnTo>
                  <a:lnTo>
                    <a:pt x="2233" y="190"/>
                  </a:lnTo>
                  <a:lnTo>
                    <a:pt x="2094" y="218"/>
                  </a:lnTo>
                  <a:lnTo>
                    <a:pt x="2020" y="233"/>
                  </a:lnTo>
                  <a:lnTo>
                    <a:pt x="1941" y="247"/>
                  </a:lnTo>
                  <a:lnTo>
                    <a:pt x="1860" y="262"/>
                  </a:lnTo>
                  <a:lnTo>
                    <a:pt x="1775" y="277"/>
                  </a:lnTo>
                  <a:lnTo>
                    <a:pt x="1688" y="291"/>
                  </a:lnTo>
                  <a:lnTo>
                    <a:pt x="1596" y="305"/>
                  </a:lnTo>
                  <a:lnTo>
                    <a:pt x="1501" y="320"/>
                  </a:lnTo>
                  <a:lnTo>
                    <a:pt x="1402" y="334"/>
                  </a:lnTo>
                  <a:lnTo>
                    <a:pt x="1304" y="349"/>
                  </a:lnTo>
                  <a:lnTo>
                    <a:pt x="1211" y="362"/>
                  </a:lnTo>
                  <a:lnTo>
                    <a:pt x="1121" y="377"/>
                  </a:lnTo>
                  <a:lnTo>
                    <a:pt x="1035" y="391"/>
                  </a:lnTo>
                  <a:lnTo>
                    <a:pt x="954" y="406"/>
                  </a:lnTo>
                  <a:lnTo>
                    <a:pt x="876" y="419"/>
                  </a:lnTo>
                  <a:lnTo>
                    <a:pt x="803" y="434"/>
                  </a:lnTo>
                  <a:lnTo>
                    <a:pt x="733" y="448"/>
                  </a:lnTo>
                  <a:lnTo>
                    <a:pt x="666" y="462"/>
                  </a:lnTo>
                  <a:lnTo>
                    <a:pt x="604" y="475"/>
                  </a:lnTo>
                  <a:lnTo>
                    <a:pt x="545" y="489"/>
                  </a:lnTo>
                  <a:lnTo>
                    <a:pt x="488" y="502"/>
                  </a:lnTo>
                  <a:lnTo>
                    <a:pt x="388" y="527"/>
                  </a:lnTo>
                  <a:lnTo>
                    <a:pt x="300" y="552"/>
                  </a:lnTo>
                  <a:lnTo>
                    <a:pt x="225" y="574"/>
                  </a:lnTo>
                  <a:lnTo>
                    <a:pt x="162" y="595"/>
                  </a:lnTo>
                  <a:lnTo>
                    <a:pt x="110" y="612"/>
                  </a:lnTo>
                  <a:lnTo>
                    <a:pt x="69" y="628"/>
                  </a:lnTo>
                  <a:lnTo>
                    <a:pt x="38" y="641"/>
                  </a:lnTo>
                  <a:lnTo>
                    <a:pt x="17" y="649"/>
                  </a:lnTo>
                  <a:lnTo>
                    <a:pt x="4" y="655"/>
                  </a:lnTo>
                  <a:lnTo>
                    <a:pt x="0" y="6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grpSp>
        <p:nvGrpSpPr>
          <p:cNvPr id="26" name="组合 27"/>
          <p:cNvGrpSpPr/>
          <p:nvPr/>
        </p:nvGrpSpPr>
        <p:grpSpPr>
          <a:xfrm>
            <a:off x="6063870" y="3463496"/>
            <a:ext cx="2383763" cy="1648507"/>
            <a:chOff x="387419" y="3203121"/>
            <a:chExt cx="1570406" cy="1086025"/>
          </a:xfrm>
          <a:solidFill>
            <a:schemeClr val="bg1">
              <a:lumMod val="65000"/>
            </a:schemeClr>
          </a:solidFill>
        </p:grpSpPr>
        <p:cxnSp>
          <p:nvCxnSpPr>
            <p:cNvPr id="27" name="直接连接符 4"/>
            <p:cNvCxnSpPr/>
            <p:nvPr/>
          </p:nvCxnSpPr>
          <p:spPr>
            <a:xfrm flipH="1" flipV="1">
              <a:off x="387420" y="3203121"/>
              <a:ext cx="6800" cy="1086025"/>
            </a:xfrm>
            <a:prstGeom prst="line">
              <a:avLst/>
            </a:prstGeom>
            <a:grpFill/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7"/>
            <p:cNvSpPr txBox="1"/>
            <p:nvPr/>
          </p:nvSpPr>
          <p:spPr>
            <a:xfrm>
              <a:off x="387419" y="3230084"/>
              <a:ext cx="1570406" cy="2915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植</a:t>
              </a:r>
              <a:r>
                <a:rPr lang="zh-TW" altLang="en-US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物相框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grpSp>
        <p:nvGrpSpPr>
          <p:cNvPr id="30" name="组合 27"/>
          <p:cNvGrpSpPr/>
          <p:nvPr/>
        </p:nvGrpSpPr>
        <p:grpSpPr>
          <a:xfrm>
            <a:off x="1954704" y="3207926"/>
            <a:ext cx="2557500" cy="1648507"/>
            <a:chOff x="387419" y="3203121"/>
            <a:chExt cx="1684863" cy="1086025"/>
          </a:xfrm>
        </p:grpSpPr>
        <p:cxnSp>
          <p:nvCxnSpPr>
            <p:cNvPr id="31" name="直接连接符 4"/>
            <p:cNvCxnSpPr/>
            <p:nvPr/>
          </p:nvCxnSpPr>
          <p:spPr>
            <a:xfrm flipH="1" flipV="1">
              <a:off x="387420" y="3203121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27"/>
            <p:cNvSpPr txBox="1"/>
            <p:nvPr/>
          </p:nvSpPr>
          <p:spPr>
            <a:xfrm>
              <a:off x="387419" y="3230083"/>
              <a:ext cx="1684863" cy="318611"/>
            </a:xfrm>
            <a:prstGeom prst="rect">
              <a:avLst/>
            </a:prstGeom>
            <a:solidFill>
              <a:srgbClr val="5AAD9E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增加地圖</a:t>
              </a:r>
              <a:r>
                <a:rPr lang="en-US" altLang="zh-TW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GPS</a:t>
              </a:r>
              <a:r>
                <a:rPr lang="zh-TW" altLang="en-US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導航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18</a:t>
            </a:fld>
            <a:endParaRPr lang="zh-TW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8475132" y="1230320"/>
            <a:ext cx="2557500" cy="1648507"/>
            <a:chOff x="387419" y="3203121"/>
            <a:chExt cx="1684863" cy="1086025"/>
          </a:xfrm>
        </p:grpSpPr>
        <p:cxnSp>
          <p:nvCxnSpPr>
            <p:cNvPr id="33" name="直接连接符 4"/>
            <p:cNvCxnSpPr/>
            <p:nvPr/>
          </p:nvCxnSpPr>
          <p:spPr>
            <a:xfrm flipH="1" flipV="1">
              <a:off x="387420" y="3203121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27"/>
            <p:cNvSpPr txBox="1"/>
            <p:nvPr/>
          </p:nvSpPr>
          <p:spPr>
            <a:xfrm>
              <a:off x="387419" y="3230083"/>
              <a:ext cx="1684863" cy="318611"/>
            </a:xfrm>
            <a:prstGeom prst="rect">
              <a:avLst/>
            </a:prstGeom>
            <a:solidFill>
              <a:srgbClr val="5AAD9E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擴大區域範圍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82" y="1624204"/>
            <a:ext cx="2149180" cy="214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-3740408" y="208332"/>
            <a:ext cx="10515600" cy="1218795"/>
          </a:xfr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  <a:t>專案組織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  <a:t/>
            </a:r>
            <a:b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</a:b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  <a:t>與分工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  <a:cs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508666" y="104461"/>
            <a:ext cx="738664" cy="18493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>
                <a:ea typeface="DFKai-SB" panose="03000509000000000000" pitchFamily="65" charset="-120"/>
              </a:rPr>
              <a:t>●：主要負責人</a:t>
            </a:r>
            <a:endParaRPr lang="en-US" altLang="zh-TW" dirty="0" smtClean="0">
              <a:ea typeface="DFKai-SB" panose="03000509000000000000" pitchFamily="65" charset="-120"/>
            </a:endParaRPr>
          </a:p>
          <a:p>
            <a:r>
              <a:rPr lang="zh-TW" altLang="en-US" dirty="0" smtClean="0">
                <a:ea typeface="DFKai-SB" panose="03000509000000000000" pitchFamily="65" charset="-120"/>
              </a:rPr>
              <a:t>○：次要負責</a:t>
            </a:r>
            <a:r>
              <a:rPr lang="zh-TW" altLang="en-US" dirty="0">
                <a:ea typeface="DFKai-SB" panose="03000509000000000000" pitchFamily="65" charset="-120"/>
              </a:rPr>
              <a:t>人</a:t>
            </a:r>
            <a:endParaRPr lang="en-US" dirty="0">
              <a:ea typeface="DFKai-SB" panose="03000509000000000000" pitchFamily="65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03299"/>
              </p:ext>
            </p:extLst>
          </p:nvPr>
        </p:nvGraphicFramePr>
        <p:xfrm>
          <a:off x="2741337" y="0"/>
          <a:ext cx="7660860" cy="6857998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110824">
                  <a:extLst>
                    <a:ext uri="{9D8B030D-6E8A-4147-A177-3AD203B41FA5}">
                      <a16:colId xmlns:a16="http://schemas.microsoft.com/office/drawing/2014/main" val="3287247669"/>
                    </a:ext>
                  </a:extLst>
                </a:gridCol>
                <a:gridCol w="1109292">
                  <a:extLst>
                    <a:ext uri="{9D8B030D-6E8A-4147-A177-3AD203B41FA5}">
                      <a16:colId xmlns:a16="http://schemas.microsoft.com/office/drawing/2014/main" val="893687385"/>
                    </a:ext>
                  </a:extLst>
                </a:gridCol>
                <a:gridCol w="1109292">
                  <a:extLst>
                    <a:ext uri="{9D8B030D-6E8A-4147-A177-3AD203B41FA5}">
                      <a16:colId xmlns:a16="http://schemas.microsoft.com/office/drawing/2014/main" val="4086346636"/>
                    </a:ext>
                  </a:extLst>
                </a:gridCol>
                <a:gridCol w="1083246">
                  <a:extLst>
                    <a:ext uri="{9D8B030D-6E8A-4147-A177-3AD203B41FA5}">
                      <a16:colId xmlns:a16="http://schemas.microsoft.com/office/drawing/2014/main" val="3852177059"/>
                    </a:ext>
                  </a:extLst>
                </a:gridCol>
                <a:gridCol w="1083246">
                  <a:extLst>
                    <a:ext uri="{9D8B030D-6E8A-4147-A177-3AD203B41FA5}">
                      <a16:colId xmlns:a16="http://schemas.microsoft.com/office/drawing/2014/main" val="1798489365"/>
                    </a:ext>
                  </a:extLst>
                </a:gridCol>
                <a:gridCol w="1083246">
                  <a:extLst>
                    <a:ext uri="{9D8B030D-6E8A-4147-A177-3AD203B41FA5}">
                      <a16:colId xmlns:a16="http://schemas.microsoft.com/office/drawing/2014/main" val="92254645"/>
                    </a:ext>
                  </a:extLst>
                </a:gridCol>
                <a:gridCol w="1081714">
                  <a:extLst>
                    <a:ext uri="{9D8B030D-6E8A-4147-A177-3AD203B41FA5}">
                      <a16:colId xmlns:a16="http://schemas.microsoft.com/office/drawing/2014/main" val="193638225"/>
                    </a:ext>
                  </a:extLst>
                </a:gridCol>
              </a:tblGrid>
              <a:tr h="718484">
                <a:tc gridSpan="3"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en-US" sz="900" kern="0">
                          <a:effectLst/>
                        </a:rPr>
                        <a:t>                            </a:t>
                      </a:r>
                      <a:r>
                        <a:rPr lang="zh-TW" sz="1000" kern="0">
                          <a:effectLst/>
                        </a:rPr>
                        <a:t>組員</a:t>
                      </a:r>
                      <a:r>
                        <a:rPr lang="en-US" sz="900" kern="0">
                          <a:effectLst/>
                        </a:rPr>
                        <a:t>            </a:t>
                      </a:r>
                      <a:endParaRPr lang="en-US" sz="900" kern="100">
                        <a:effectLst/>
                      </a:endParaRPr>
                    </a:p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  </a:t>
                      </a:r>
                      <a:r>
                        <a:rPr lang="zh-TW" sz="1000" kern="0">
                          <a:effectLst/>
                        </a:rPr>
                        <a:t>項目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10736013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劉純瑜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10736016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許語慈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10736028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陳昱琇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10736030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王思源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586659311"/>
                  </a:ext>
                </a:extLst>
              </a:tr>
              <a:tr h="255660">
                <a:tc rowSpan="3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企劃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資料蒐集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456413444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決定主題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671425851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需求分析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493186525"/>
                  </a:ext>
                </a:extLst>
              </a:tr>
              <a:tr h="481018">
                <a:tc rowSpan="5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文件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專題文件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內文撰寫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458455729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統整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77135339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提案撰寫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223833198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簡報發表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398050218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海報設計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287374325"/>
                  </a:ext>
                </a:extLst>
              </a:tr>
              <a:tr h="255660">
                <a:tc rowSpan="5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美術設計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介面設計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330425493"/>
                  </a:ext>
                </a:extLst>
              </a:tr>
              <a:tr h="259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Icon</a:t>
                      </a:r>
                      <a:r>
                        <a:rPr lang="zh-TW" sz="1000" kern="0">
                          <a:effectLst/>
                        </a:rPr>
                        <a:t>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676099840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影片設計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858723232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影片剪輯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722755577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簡報製作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578098401"/>
                  </a:ext>
                </a:extLst>
              </a:tr>
              <a:tr h="541955">
                <a:tc rowSpan="4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資料庫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JSON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資料處理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530177187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伺服器建置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400738475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資料庫建置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737865072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資料表設計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287674173"/>
                  </a:ext>
                </a:extLst>
              </a:tr>
              <a:tr h="255660">
                <a:tc rowSpan="5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程式設計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植物知識介面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875665551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問答介面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915675141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地圖介面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563950725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開發者介面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562933528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系統整合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 dirty="0">
                          <a:effectLst/>
                        </a:rPr>
                        <a:t>　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970375491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8" y="-145202"/>
            <a:ext cx="8178013" cy="6858000"/>
          </a:xfrm>
          <a:prstGeom prst="rect">
            <a:avLst/>
          </a:prstGeom>
        </p:spPr>
      </p:pic>
      <p:sp>
        <p:nvSpPr>
          <p:cNvPr id="25" name="Rectangle: Rounded Corners 1"/>
          <p:cNvSpPr/>
          <p:nvPr/>
        </p:nvSpPr>
        <p:spPr bwMode="auto">
          <a:xfrm>
            <a:off x="2495600" y="1204646"/>
            <a:ext cx="7200800" cy="180020"/>
          </a:xfrm>
          <a:prstGeom prst="roundRect">
            <a:avLst>
              <a:gd name="adj" fmla="val 50000"/>
            </a:avLst>
          </a:prstGeom>
          <a:solidFill>
            <a:srgbClr val="5AAD9E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 dirty="0">
              <a:solidFill>
                <a:srgbClr val="5AAD9E"/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156144" y="932724"/>
            <a:ext cx="1800200" cy="1334902"/>
            <a:chOff x="3896925" y="699542"/>
            <a:chExt cx="1350150" cy="1001177"/>
          </a:xfrm>
        </p:grpSpPr>
        <p:sp>
          <p:nvSpPr>
            <p:cNvPr id="26" name="TextBox 7"/>
            <p:cNvSpPr txBox="1"/>
            <p:nvPr/>
          </p:nvSpPr>
          <p:spPr>
            <a:xfrm>
              <a:off x="3896925" y="699542"/>
              <a:ext cx="1350150" cy="384563"/>
            </a:xfrm>
            <a:prstGeom prst="rect">
              <a:avLst/>
            </a:prstGeom>
            <a:solidFill>
              <a:srgbClr val="F1F8F1"/>
            </a:solidFill>
          </p:spPr>
          <p:txBody>
            <a:bodyPr wrap="square" lIns="0" tIns="0" rIns="0" bIns="0" anchor="b" anchorCtr="0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tx2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Contents</a:t>
              </a:r>
            </a:p>
          </p:txBody>
        </p:sp>
        <p:sp>
          <p:nvSpPr>
            <p:cNvPr id="27" name="Rectangle 9"/>
            <p:cNvSpPr/>
            <p:nvPr/>
          </p:nvSpPr>
          <p:spPr>
            <a:xfrm>
              <a:off x="3896925" y="1008221"/>
              <a:ext cx="1350150" cy="69249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TW" altLang="en-US" sz="6000" b="1" dirty="0" smtClean="0">
                  <a:solidFill>
                    <a:schemeClr val="tx2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目錄</a:t>
              </a:r>
              <a:endParaRPr lang="zh-CN" altLang="en-US" sz="6000" b="1" dirty="0">
                <a:solidFill>
                  <a:schemeClr val="tx2"/>
                </a:solidFill>
                <a:latin typeface="印品黑体" panose="00000500000000000000" pitchFamily="2" charset="-122"/>
                <a:ea typeface="DFKai-SB" panose="03000509000000000000" pitchFamily="65" charset="-120"/>
              </a:endParaRPr>
            </a:p>
          </p:txBody>
        </p:sp>
      </p:grpSp>
      <p:sp>
        <p:nvSpPr>
          <p:cNvPr id="195" name="Freeform 101"/>
          <p:cNvSpPr/>
          <p:nvPr/>
        </p:nvSpPr>
        <p:spPr bwMode="auto">
          <a:xfrm>
            <a:off x="5593542" y="634916"/>
            <a:ext cx="314382" cy="178755"/>
          </a:xfrm>
          <a:custGeom>
            <a:avLst/>
            <a:gdLst>
              <a:gd name="T0" fmla="*/ 82 w 168"/>
              <a:gd name="T1" fmla="*/ 0 h 102"/>
              <a:gd name="T2" fmla="*/ 122 w 168"/>
              <a:gd name="T3" fmla="*/ 38 h 102"/>
              <a:gd name="T4" fmla="*/ 120 w 168"/>
              <a:gd name="T5" fmla="*/ 8 h 102"/>
              <a:gd name="T6" fmla="*/ 139 w 168"/>
              <a:gd name="T7" fmla="*/ 7 h 102"/>
              <a:gd name="T8" fmla="*/ 140 w 168"/>
              <a:gd name="T9" fmla="*/ 57 h 102"/>
              <a:gd name="T10" fmla="*/ 167 w 168"/>
              <a:gd name="T11" fmla="*/ 82 h 102"/>
              <a:gd name="T12" fmla="*/ 167 w 168"/>
              <a:gd name="T13" fmla="*/ 82 h 102"/>
              <a:gd name="T14" fmla="*/ 168 w 168"/>
              <a:gd name="T15" fmla="*/ 99 h 102"/>
              <a:gd name="T16" fmla="*/ 167 w 168"/>
              <a:gd name="T17" fmla="*/ 99 h 102"/>
              <a:gd name="T18" fmla="*/ 82 w 168"/>
              <a:gd name="T19" fmla="*/ 17 h 102"/>
              <a:gd name="T20" fmla="*/ 0 w 168"/>
              <a:gd name="T21" fmla="*/ 102 h 102"/>
              <a:gd name="T22" fmla="*/ 0 w 168"/>
              <a:gd name="T23" fmla="*/ 86 h 102"/>
              <a:gd name="T24" fmla="*/ 82 w 168"/>
              <a:gd name="T25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8" h="102">
                <a:moveTo>
                  <a:pt x="82" y="0"/>
                </a:moveTo>
                <a:lnTo>
                  <a:pt x="122" y="38"/>
                </a:lnTo>
                <a:lnTo>
                  <a:pt x="120" y="8"/>
                </a:lnTo>
                <a:lnTo>
                  <a:pt x="139" y="7"/>
                </a:lnTo>
                <a:lnTo>
                  <a:pt x="140" y="57"/>
                </a:lnTo>
                <a:lnTo>
                  <a:pt x="167" y="82"/>
                </a:lnTo>
                <a:lnTo>
                  <a:pt x="167" y="82"/>
                </a:lnTo>
                <a:lnTo>
                  <a:pt x="168" y="99"/>
                </a:lnTo>
                <a:lnTo>
                  <a:pt x="167" y="99"/>
                </a:lnTo>
                <a:lnTo>
                  <a:pt x="82" y="17"/>
                </a:lnTo>
                <a:lnTo>
                  <a:pt x="0" y="102"/>
                </a:lnTo>
                <a:lnTo>
                  <a:pt x="0" y="86"/>
                </a:lnTo>
                <a:lnTo>
                  <a:pt x="82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ea typeface="DFKai-SB" panose="03000509000000000000" pitchFamily="65" charset="-120"/>
            </a:endParaRPr>
          </a:p>
        </p:txBody>
      </p:sp>
      <p:grpSp>
        <p:nvGrpSpPr>
          <p:cNvPr id="269" name="群組 268"/>
          <p:cNvGrpSpPr/>
          <p:nvPr/>
        </p:nvGrpSpPr>
        <p:grpSpPr>
          <a:xfrm>
            <a:off x="2327659" y="2487477"/>
            <a:ext cx="7526050" cy="3396327"/>
            <a:chOff x="2367402" y="2411623"/>
            <a:chExt cx="7526050" cy="3396327"/>
          </a:xfrm>
        </p:grpSpPr>
        <p:sp>
          <p:nvSpPr>
            <p:cNvPr id="228" name="Rectangle: Rounded Corners 1"/>
            <p:cNvSpPr/>
            <p:nvPr/>
          </p:nvSpPr>
          <p:spPr bwMode="auto">
            <a:xfrm>
              <a:off x="2467098" y="2571113"/>
              <a:ext cx="3227081" cy="769415"/>
            </a:xfrm>
            <a:prstGeom prst="roundRect">
              <a:avLst>
                <a:gd name="adj" fmla="val 50000"/>
              </a:avLst>
            </a:prstGeom>
            <a:solidFill>
              <a:srgbClr val="5AAD9E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r>
                <a:rPr lang="zh-TW" altLang="en-US" sz="2600" b="1" dirty="0" smtClean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  </a:t>
              </a:r>
              <a:r>
                <a:rPr lang="zh-TW" altLang="en-US" sz="2600" b="1" dirty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 </a:t>
              </a:r>
              <a:r>
                <a:rPr lang="zh-TW" altLang="en-US" sz="2400" b="1" dirty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系統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動機與目的</a:t>
              </a:r>
              <a:endParaRPr lang="zh-TW" altLang="en-US" sz="2400" b="1" dirty="0">
                <a:solidFill>
                  <a:schemeClr val="bg1"/>
                </a:solidFill>
                <a:latin typeface="印品黑体" panose="00000500000000000000" pitchFamily="2" charset="-122"/>
                <a:ea typeface="DFKai-SB" panose="03000509000000000000" pitchFamily="65" charset="-120"/>
              </a:endParaRPr>
            </a:p>
          </p:txBody>
        </p:sp>
        <p:sp>
          <p:nvSpPr>
            <p:cNvPr id="226" name="矩形 225"/>
            <p:cNvSpPr/>
            <p:nvPr/>
          </p:nvSpPr>
          <p:spPr>
            <a:xfrm>
              <a:off x="2956938" y="3144778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  <p:sp>
          <p:nvSpPr>
            <p:cNvPr id="224" name="橢圓 223"/>
            <p:cNvSpPr/>
            <p:nvPr/>
          </p:nvSpPr>
          <p:spPr>
            <a:xfrm>
              <a:off x="2367402" y="2414366"/>
              <a:ext cx="962415" cy="97559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5AAD9E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227" name="矩形 226"/>
            <p:cNvSpPr/>
            <p:nvPr/>
          </p:nvSpPr>
          <p:spPr>
            <a:xfrm>
              <a:off x="2465189" y="2565735"/>
              <a:ext cx="7173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000" b="1" dirty="0" smtClean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rPr>
                <a:t>01</a:t>
              </a:r>
              <a:endParaRPr lang="zh-TW" altLang="en-US" sz="4000" b="1" dirty="0">
                <a:ln w="12700" cmpd="sng">
                  <a:noFill/>
                  <a:prstDash val="solid"/>
                </a:ln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229" name="Rectangle: Rounded Corners 1"/>
            <p:cNvSpPr/>
            <p:nvPr/>
          </p:nvSpPr>
          <p:spPr bwMode="auto">
            <a:xfrm>
              <a:off x="2711720" y="4320455"/>
              <a:ext cx="3023923" cy="769415"/>
            </a:xfrm>
            <a:prstGeom prst="roundRect">
              <a:avLst>
                <a:gd name="adj" fmla="val 50000"/>
              </a:avLst>
            </a:prstGeom>
            <a:solidFill>
              <a:srgbClr val="5AAD9E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2600" b="1" dirty="0">
                <a:solidFill>
                  <a:schemeClr val="bg1"/>
                </a:solidFill>
                <a:latin typeface="印品黑体" panose="00000500000000000000" pitchFamily="2" charset="-122"/>
                <a:ea typeface="DFKai-SB" panose="03000509000000000000" pitchFamily="65" charset="-120"/>
              </a:endParaRPr>
            </a:p>
          </p:txBody>
        </p:sp>
        <p:sp>
          <p:nvSpPr>
            <p:cNvPr id="230" name="矩形 229"/>
            <p:cNvSpPr/>
            <p:nvPr/>
          </p:nvSpPr>
          <p:spPr>
            <a:xfrm>
              <a:off x="2968352" y="4879960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  <p:sp>
          <p:nvSpPr>
            <p:cNvPr id="231" name="橢圓 230"/>
            <p:cNvSpPr/>
            <p:nvPr/>
          </p:nvSpPr>
          <p:spPr>
            <a:xfrm>
              <a:off x="2367402" y="4170902"/>
              <a:ext cx="962415" cy="97559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5AAD9E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465189" y="4282515"/>
              <a:ext cx="7173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000" b="1" dirty="0" smtClean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rPr>
                <a:t>02</a:t>
              </a:r>
              <a:endParaRPr lang="zh-TW" altLang="en-US" sz="4000" b="1" dirty="0">
                <a:ln w="12700" cmpd="sng">
                  <a:noFill/>
                  <a:prstDash val="solid"/>
                </a:ln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2947530" y="5760372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  <p:sp>
          <p:nvSpPr>
            <p:cNvPr id="257" name="Rectangle: Rounded Corners 1"/>
            <p:cNvSpPr/>
            <p:nvPr/>
          </p:nvSpPr>
          <p:spPr bwMode="auto">
            <a:xfrm>
              <a:off x="6869529" y="2562992"/>
              <a:ext cx="3023923" cy="769415"/>
            </a:xfrm>
            <a:prstGeom prst="roundRect">
              <a:avLst>
                <a:gd name="adj" fmla="val 50000"/>
              </a:avLst>
            </a:prstGeom>
            <a:solidFill>
              <a:srgbClr val="5AAD9E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系統功能介紹</a:t>
              </a:r>
              <a:endParaRPr sz="2400" b="1" dirty="0">
                <a:solidFill>
                  <a:schemeClr val="bg1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>
              <a:off x="7059796" y="3171852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  <p:sp>
          <p:nvSpPr>
            <p:cNvPr id="259" name="橢圓 258"/>
            <p:cNvSpPr/>
            <p:nvPr/>
          </p:nvSpPr>
          <p:spPr>
            <a:xfrm>
              <a:off x="6470260" y="2411623"/>
              <a:ext cx="962415" cy="97559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5AAD9E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>
              <a:off x="6568047" y="2562992"/>
              <a:ext cx="7173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000" b="1" dirty="0" smtClean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rPr>
                <a:t>03</a:t>
              </a:r>
              <a:endParaRPr lang="zh-TW" altLang="en-US" sz="4000" b="1" dirty="0">
                <a:ln w="12700" cmpd="sng">
                  <a:noFill/>
                  <a:prstDash val="solid"/>
                </a:ln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261" name="Rectangle: Rounded Corners 1"/>
            <p:cNvSpPr/>
            <p:nvPr/>
          </p:nvSpPr>
          <p:spPr bwMode="auto">
            <a:xfrm>
              <a:off x="6764970" y="4327650"/>
              <a:ext cx="3119235" cy="769415"/>
            </a:xfrm>
            <a:prstGeom prst="roundRect">
              <a:avLst>
                <a:gd name="adj" fmla="val 50000"/>
              </a:avLst>
            </a:prstGeom>
            <a:solidFill>
              <a:srgbClr val="5AAD9E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2600" b="1" dirty="0">
                <a:solidFill>
                  <a:schemeClr val="bg1"/>
                </a:solidFill>
                <a:latin typeface="印品黑体" panose="00000500000000000000" pitchFamily="2" charset="-122"/>
                <a:ea typeface="DFKai-SB" panose="03000509000000000000" pitchFamily="65" charset="-120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>
              <a:off x="7186799" y="4877217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  <p:sp>
          <p:nvSpPr>
            <p:cNvPr id="263" name="橢圓 262"/>
            <p:cNvSpPr/>
            <p:nvPr/>
          </p:nvSpPr>
          <p:spPr>
            <a:xfrm>
              <a:off x="6436392" y="4197979"/>
              <a:ext cx="962415" cy="97559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5AAD9E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6568047" y="4339409"/>
              <a:ext cx="7173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000" b="1" dirty="0" smtClean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rPr>
                <a:t>04</a:t>
              </a:r>
              <a:endParaRPr lang="zh-TW" altLang="en-US" sz="4000" b="1" dirty="0">
                <a:ln w="12700" cmpd="sng">
                  <a:noFill/>
                  <a:prstDash val="solid"/>
                </a:ln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266" name="矩形 265"/>
            <p:cNvSpPr/>
            <p:nvPr/>
          </p:nvSpPr>
          <p:spPr>
            <a:xfrm>
              <a:off x="7050388" y="5757629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206583" y="452590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系統比較與分析</a:t>
            </a:r>
            <a:endParaRPr lang="zh-TW" altLang="en-US" sz="2400" b="1" dirty="0">
              <a:solidFill>
                <a:schemeClr val="bg1"/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33862" y="4501461"/>
            <a:ext cx="141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未來展望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2876969" y="3672680"/>
            <a:ext cx="643806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dirty="0" smtClean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謝謝各位評審老師的聆聽</a:t>
            </a:r>
            <a:endParaRPr lang="zh-TW" altLang="en-US" sz="4400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4618443" y="2615947"/>
            <a:ext cx="295511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THE END</a:t>
            </a:r>
            <a:endParaRPr lang="en-GB" altLang="zh-CN" sz="54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r>
              <a:rPr lang="en-US" altLang="zh-TW" dirty="0"/>
              <a:t>20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系統動機與目的</a:t>
            </a:r>
            <a:endParaRPr lang="en-GB" altLang="zh-CN" sz="4400" b="1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01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5" y="-136525"/>
            <a:ext cx="11001162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F732D7B-9313-46F4-8243-0ACF25D2E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472184"/>
            <a:ext cx="4454398" cy="44543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23" y="1143959"/>
            <a:ext cx="6351447" cy="495412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7" name="群組 6"/>
          <p:cNvGrpSpPr/>
          <p:nvPr/>
        </p:nvGrpSpPr>
        <p:grpSpPr>
          <a:xfrm>
            <a:off x="120145" y="766699"/>
            <a:ext cx="7324847" cy="5708647"/>
            <a:chOff x="-2519497" y="914400"/>
            <a:chExt cx="7324847" cy="5708647"/>
          </a:xfrm>
        </p:grpSpPr>
        <p:grpSp>
          <p:nvGrpSpPr>
            <p:cNvPr id="8" name="群組 7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10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1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2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3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4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5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6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7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8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9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20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9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1"/>
          <a:stretch/>
        </p:blipFill>
        <p:spPr>
          <a:xfrm>
            <a:off x="4485725" y="1285782"/>
            <a:ext cx="2725842" cy="4461846"/>
          </a:xfrm>
          <a:prstGeom prst="rect">
            <a:avLst/>
          </a:prstGeom>
        </p:spPr>
      </p:pic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93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系統比較與分析</a:t>
            </a: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02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21160364">
            <a:off x="-94489" y="5709885"/>
            <a:ext cx="12838176" cy="2304288"/>
          </a:xfrm>
          <a:prstGeom prst="rect">
            <a:avLst/>
          </a:prstGeom>
          <a:solidFill>
            <a:srgbClr val="B7DBC2"/>
          </a:solidFill>
          <a:ln>
            <a:solidFill>
              <a:srgbClr val="B7D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629602" y="963965"/>
            <a:ext cx="9352598" cy="289826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8420495" y="2452472"/>
            <a:ext cx="1998155" cy="1880616"/>
          </a:xfrm>
          <a:prstGeom prst="ellipse">
            <a:avLst/>
          </a:prstGeom>
          <a:solidFill>
            <a:srgbClr val="C3EBE6"/>
          </a:solidFill>
          <a:ln>
            <a:solidFill>
              <a:srgbClr val="C3E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/>
          <p:cNvSpPr/>
          <p:nvPr/>
        </p:nvSpPr>
        <p:spPr>
          <a:xfrm>
            <a:off x="1451645" y="2452472"/>
            <a:ext cx="1998155" cy="1880616"/>
          </a:xfrm>
          <a:prstGeom prst="ellipse">
            <a:avLst/>
          </a:prstGeom>
          <a:solidFill>
            <a:srgbClr val="5AAD9E"/>
          </a:solidFill>
          <a:ln>
            <a:solidFill>
              <a:srgbClr val="5AA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橢圓 5"/>
          <p:cNvSpPr/>
          <p:nvPr/>
        </p:nvSpPr>
        <p:spPr>
          <a:xfrm>
            <a:off x="4909281" y="2452472"/>
            <a:ext cx="1998155" cy="1880616"/>
          </a:xfrm>
          <a:prstGeom prst="ellipse">
            <a:avLst/>
          </a:prstGeom>
          <a:solidFill>
            <a:srgbClr val="A3CE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51874" y="4407138"/>
            <a:ext cx="2220485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b="1" spc="400" dirty="0">
                <a:solidFill>
                  <a:schemeClr val="bg2">
                    <a:lumMod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QR CODE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775254" y="4467813"/>
            <a:ext cx="2220485" cy="43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TW" altLang="en-US" sz="2400" b="1" spc="400" dirty="0" smtClean="0">
                <a:solidFill>
                  <a:schemeClr val="bg2">
                    <a:lumMod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區域闖關</a:t>
            </a:r>
            <a:endParaRPr lang="en-US" sz="2400" b="1" spc="400" dirty="0">
              <a:solidFill>
                <a:schemeClr val="bg2">
                  <a:lumMod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79978" y="4407138"/>
            <a:ext cx="2220485" cy="43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TW" altLang="en-US" sz="2400" b="1" spc="400" dirty="0" smtClean="0">
                <a:solidFill>
                  <a:schemeClr val="bg2">
                    <a:lumMod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園區地圖</a:t>
            </a:r>
            <a:endParaRPr lang="en-US" sz="2400" b="1" spc="400" dirty="0">
              <a:solidFill>
                <a:schemeClr val="bg2">
                  <a:lumMod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4" y="2791556"/>
            <a:ext cx="1210324" cy="1070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34" y="2702550"/>
            <a:ext cx="1298447" cy="129844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228" y="2596715"/>
            <a:ext cx="2600688" cy="1667108"/>
          </a:xfrm>
          <a:prstGeom prst="rect">
            <a:avLst/>
          </a:prstGeom>
        </p:spPr>
      </p:pic>
      <p:sp>
        <p:nvSpPr>
          <p:cNvPr id="23" name="五邊形 22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2099" y="527195"/>
            <a:ext cx="2292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TW" altLang="en-US" sz="3200" b="1" spc="400" dirty="0" smtClean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比較種類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63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527195"/>
            <a:ext cx="2292626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zh-TW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QR</a:t>
            </a: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 </a:t>
            </a:r>
            <a:r>
              <a:rPr lang="en-US" altLang="zh-TW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CODE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sp>
        <p:nvSpPr>
          <p:cNvPr id="521" name="向右箭號 520"/>
          <p:cNvSpPr/>
          <p:nvPr/>
        </p:nvSpPr>
        <p:spPr>
          <a:xfrm>
            <a:off x="6123732" y="3618734"/>
            <a:ext cx="1347607" cy="1600627"/>
          </a:xfrm>
          <a:prstGeom prst="striped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" name="圖片 5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02" b="100000" l="56059" r="98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25" y="-591846"/>
            <a:ext cx="10004888" cy="7449846"/>
          </a:xfrm>
          <a:prstGeom prst="rect">
            <a:avLst/>
          </a:prstGeom>
        </p:spPr>
      </p:pic>
      <p:pic>
        <p:nvPicPr>
          <p:cNvPr id="518" name="圖片 517">
            <a:extLst>
              <a:ext uri="{FF2B5EF4-FFF2-40B4-BE49-F238E27FC236}">
                <a16:creationId xmlns:a16="http://schemas.microsoft.com/office/drawing/2014/main" id="{1F6EDD74-B098-4B72-B7B2-EF9AB95C1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12" r="741" b="6578"/>
          <a:stretch/>
        </p:blipFill>
        <p:spPr>
          <a:xfrm>
            <a:off x="8871190" y="2624328"/>
            <a:ext cx="1871120" cy="3105028"/>
          </a:xfrm>
          <a:prstGeom prst="rect">
            <a:avLst/>
          </a:prstGeom>
        </p:spPr>
      </p:pic>
      <p:sp>
        <p:nvSpPr>
          <p:cNvPr id="523" name="Freeform 3694">
            <a:extLst>
              <a:ext uri="{FF2B5EF4-FFF2-40B4-BE49-F238E27FC236}">
                <a16:creationId xmlns:a16="http://schemas.microsoft.com/office/drawing/2014/main" id="{22F8FCEE-84C8-4A35-8813-B21E29B03235}"/>
              </a:ext>
            </a:extLst>
          </p:cNvPr>
          <p:cNvSpPr>
            <a:spLocks/>
          </p:cNvSpPr>
          <p:nvPr/>
        </p:nvSpPr>
        <p:spPr bwMode="auto">
          <a:xfrm>
            <a:off x="816490" y="2861726"/>
            <a:ext cx="4333909" cy="2865492"/>
          </a:xfrm>
          <a:custGeom>
            <a:avLst/>
            <a:gdLst>
              <a:gd name="T0" fmla="*/ 25 w 1136"/>
              <a:gd name="T1" fmla="*/ 0 h 915"/>
              <a:gd name="T2" fmla="*/ 1110 w 1136"/>
              <a:gd name="T3" fmla="*/ 0 h 915"/>
              <a:gd name="T4" fmla="*/ 1120 w 1136"/>
              <a:gd name="T5" fmla="*/ 1 h 915"/>
              <a:gd name="T6" fmla="*/ 1128 w 1136"/>
              <a:gd name="T7" fmla="*/ 6 h 915"/>
              <a:gd name="T8" fmla="*/ 1135 w 1136"/>
              <a:gd name="T9" fmla="*/ 14 h 915"/>
              <a:gd name="T10" fmla="*/ 1136 w 1136"/>
              <a:gd name="T11" fmla="*/ 23 h 915"/>
              <a:gd name="T12" fmla="*/ 1136 w 1136"/>
              <a:gd name="T13" fmla="*/ 771 h 915"/>
              <a:gd name="T14" fmla="*/ 1135 w 1136"/>
              <a:gd name="T15" fmla="*/ 783 h 915"/>
              <a:gd name="T16" fmla="*/ 1128 w 1136"/>
              <a:gd name="T17" fmla="*/ 791 h 915"/>
              <a:gd name="T18" fmla="*/ 1120 w 1136"/>
              <a:gd name="T19" fmla="*/ 797 h 915"/>
              <a:gd name="T20" fmla="*/ 1110 w 1136"/>
              <a:gd name="T21" fmla="*/ 798 h 915"/>
              <a:gd name="T22" fmla="*/ 716 w 1136"/>
              <a:gd name="T23" fmla="*/ 798 h 915"/>
              <a:gd name="T24" fmla="*/ 716 w 1136"/>
              <a:gd name="T25" fmla="*/ 802 h 915"/>
              <a:gd name="T26" fmla="*/ 716 w 1136"/>
              <a:gd name="T27" fmla="*/ 813 h 915"/>
              <a:gd name="T28" fmla="*/ 716 w 1136"/>
              <a:gd name="T29" fmla="*/ 826 h 915"/>
              <a:gd name="T30" fmla="*/ 717 w 1136"/>
              <a:gd name="T31" fmla="*/ 840 h 915"/>
              <a:gd name="T32" fmla="*/ 717 w 1136"/>
              <a:gd name="T33" fmla="*/ 853 h 915"/>
              <a:gd name="T34" fmla="*/ 717 w 1136"/>
              <a:gd name="T35" fmla="*/ 864 h 915"/>
              <a:gd name="T36" fmla="*/ 717 w 1136"/>
              <a:gd name="T37" fmla="*/ 868 h 915"/>
              <a:gd name="T38" fmla="*/ 775 w 1136"/>
              <a:gd name="T39" fmla="*/ 868 h 915"/>
              <a:gd name="T40" fmla="*/ 786 w 1136"/>
              <a:gd name="T41" fmla="*/ 871 h 915"/>
              <a:gd name="T42" fmla="*/ 796 w 1136"/>
              <a:gd name="T43" fmla="*/ 878 h 915"/>
              <a:gd name="T44" fmla="*/ 798 w 1136"/>
              <a:gd name="T45" fmla="*/ 891 h 915"/>
              <a:gd name="T46" fmla="*/ 796 w 1136"/>
              <a:gd name="T47" fmla="*/ 903 h 915"/>
              <a:gd name="T48" fmla="*/ 786 w 1136"/>
              <a:gd name="T49" fmla="*/ 911 h 915"/>
              <a:gd name="T50" fmla="*/ 775 w 1136"/>
              <a:gd name="T51" fmla="*/ 915 h 915"/>
              <a:gd name="T52" fmla="*/ 375 w 1136"/>
              <a:gd name="T53" fmla="*/ 915 h 915"/>
              <a:gd name="T54" fmla="*/ 363 w 1136"/>
              <a:gd name="T55" fmla="*/ 911 h 915"/>
              <a:gd name="T56" fmla="*/ 354 w 1136"/>
              <a:gd name="T57" fmla="*/ 903 h 915"/>
              <a:gd name="T58" fmla="*/ 350 w 1136"/>
              <a:gd name="T59" fmla="*/ 891 h 915"/>
              <a:gd name="T60" fmla="*/ 354 w 1136"/>
              <a:gd name="T61" fmla="*/ 878 h 915"/>
              <a:gd name="T62" fmla="*/ 363 w 1136"/>
              <a:gd name="T63" fmla="*/ 871 h 915"/>
              <a:gd name="T64" fmla="*/ 375 w 1136"/>
              <a:gd name="T65" fmla="*/ 868 h 915"/>
              <a:gd name="T66" fmla="*/ 431 w 1136"/>
              <a:gd name="T67" fmla="*/ 868 h 915"/>
              <a:gd name="T68" fmla="*/ 431 w 1136"/>
              <a:gd name="T69" fmla="*/ 864 h 915"/>
              <a:gd name="T70" fmla="*/ 431 w 1136"/>
              <a:gd name="T71" fmla="*/ 853 h 915"/>
              <a:gd name="T72" fmla="*/ 431 w 1136"/>
              <a:gd name="T73" fmla="*/ 840 h 915"/>
              <a:gd name="T74" fmla="*/ 431 w 1136"/>
              <a:gd name="T75" fmla="*/ 826 h 915"/>
              <a:gd name="T76" fmla="*/ 431 w 1136"/>
              <a:gd name="T77" fmla="*/ 813 h 915"/>
              <a:gd name="T78" fmla="*/ 431 w 1136"/>
              <a:gd name="T79" fmla="*/ 802 h 915"/>
              <a:gd name="T80" fmla="*/ 431 w 1136"/>
              <a:gd name="T81" fmla="*/ 798 h 915"/>
              <a:gd name="T82" fmla="*/ 25 w 1136"/>
              <a:gd name="T83" fmla="*/ 798 h 915"/>
              <a:gd name="T84" fmla="*/ 16 w 1136"/>
              <a:gd name="T85" fmla="*/ 797 h 915"/>
              <a:gd name="T86" fmla="*/ 7 w 1136"/>
              <a:gd name="T87" fmla="*/ 791 h 915"/>
              <a:gd name="T88" fmla="*/ 2 w 1136"/>
              <a:gd name="T89" fmla="*/ 783 h 915"/>
              <a:gd name="T90" fmla="*/ 0 w 1136"/>
              <a:gd name="T91" fmla="*/ 771 h 915"/>
              <a:gd name="T92" fmla="*/ 0 w 1136"/>
              <a:gd name="T93" fmla="*/ 23 h 915"/>
              <a:gd name="T94" fmla="*/ 2 w 1136"/>
              <a:gd name="T95" fmla="*/ 14 h 915"/>
              <a:gd name="T96" fmla="*/ 7 w 1136"/>
              <a:gd name="T97" fmla="*/ 6 h 915"/>
              <a:gd name="T98" fmla="*/ 16 w 1136"/>
              <a:gd name="T99" fmla="*/ 1 h 915"/>
              <a:gd name="T100" fmla="*/ 25 w 1136"/>
              <a:gd name="T101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36" h="915">
                <a:moveTo>
                  <a:pt x="25" y="0"/>
                </a:moveTo>
                <a:lnTo>
                  <a:pt x="1110" y="0"/>
                </a:lnTo>
                <a:lnTo>
                  <a:pt x="1120" y="1"/>
                </a:lnTo>
                <a:lnTo>
                  <a:pt x="1128" y="6"/>
                </a:lnTo>
                <a:lnTo>
                  <a:pt x="1135" y="14"/>
                </a:lnTo>
                <a:lnTo>
                  <a:pt x="1136" y="23"/>
                </a:lnTo>
                <a:lnTo>
                  <a:pt x="1136" y="771"/>
                </a:lnTo>
                <a:lnTo>
                  <a:pt x="1135" y="783"/>
                </a:lnTo>
                <a:lnTo>
                  <a:pt x="1128" y="791"/>
                </a:lnTo>
                <a:lnTo>
                  <a:pt x="1120" y="797"/>
                </a:lnTo>
                <a:lnTo>
                  <a:pt x="1110" y="798"/>
                </a:lnTo>
                <a:lnTo>
                  <a:pt x="716" y="798"/>
                </a:lnTo>
                <a:lnTo>
                  <a:pt x="716" y="802"/>
                </a:lnTo>
                <a:lnTo>
                  <a:pt x="716" y="813"/>
                </a:lnTo>
                <a:lnTo>
                  <a:pt x="716" y="826"/>
                </a:lnTo>
                <a:lnTo>
                  <a:pt x="717" y="840"/>
                </a:lnTo>
                <a:lnTo>
                  <a:pt x="717" y="853"/>
                </a:lnTo>
                <a:lnTo>
                  <a:pt x="717" y="864"/>
                </a:lnTo>
                <a:lnTo>
                  <a:pt x="717" y="868"/>
                </a:lnTo>
                <a:lnTo>
                  <a:pt x="775" y="868"/>
                </a:lnTo>
                <a:lnTo>
                  <a:pt x="786" y="871"/>
                </a:lnTo>
                <a:lnTo>
                  <a:pt x="796" y="878"/>
                </a:lnTo>
                <a:lnTo>
                  <a:pt x="798" y="891"/>
                </a:lnTo>
                <a:lnTo>
                  <a:pt x="796" y="903"/>
                </a:lnTo>
                <a:lnTo>
                  <a:pt x="786" y="911"/>
                </a:lnTo>
                <a:lnTo>
                  <a:pt x="775" y="915"/>
                </a:lnTo>
                <a:lnTo>
                  <a:pt x="375" y="915"/>
                </a:lnTo>
                <a:lnTo>
                  <a:pt x="363" y="911"/>
                </a:lnTo>
                <a:lnTo>
                  <a:pt x="354" y="903"/>
                </a:lnTo>
                <a:lnTo>
                  <a:pt x="350" y="891"/>
                </a:lnTo>
                <a:lnTo>
                  <a:pt x="354" y="878"/>
                </a:lnTo>
                <a:lnTo>
                  <a:pt x="363" y="871"/>
                </a:lnTo>
                <a:lnTo>
                  <a:pt x="375" y="868"/>
                </a:lnTo>
                <a:lnTo>
                  <a:pt x="431" y="868"/>
                </a:lnTo>
                <a:lnTo>
                  <a:pt x="431" y="864"/>
                </a:lnTo>
                <a:lnTo>
                  <a:pt x="431" y="853"/>
                </a:lnTo>
                <a:lnTo>
                  <a:pt x="431" y="840"/>
                </a:lnTo>
                <a:lnTo>
                  <a:pt x="431" y="826"/>
                </a:lnTo>
                <a:lnTo>
                  <a:pt x="431" y="813"/>
                </a:lnTo>
                <a:lnTo>
                  <a:pt x="431" y="802"/>
                </a:lnTo>
                <a:lnTo>
                  <a:pt x="431" y="798"/>
                </a:lnTo>
                <a:lnTo>
                  <a:pt x="25" y="798"/>
                </a:lnTo>
                <a:lnTo>
                  <a:pt x="16" y="797"/>
                </a:lnTo>
                <a:lnTo>
                  <a:pt x="7" y="791"/>
                </a:lnTo>
                <a:lnTo>
                  <a:pt x="2" y="783"/>
                </a:lnTo>
                <a:lnTo>
                  <a:pt x="0" y="771"/>
                </a:lnTo>
                <a:lnTo>
                  <a:pt x="0" y="23"/>
                </a:lnTo>
                <a:lnTo>
                  <a:pt x="2" y="14"/>
                </a:lnTo>
                <a:lnTo>
                  <a:pt x="7" y="6"/>
                </a:lnTo>
                <a:lnTo>
                  <a:pt x="16" y="1"/>
                </a:lnTo>
                <a:lnTo>
                  <a:pt x="2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solidFill>
              <a:schemeClr val="bg2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BD9B13C6-4A8D-4057-A167-BF6275FDC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74" t="14175" r="11263" b="12280"/>
          <a:stretch/>
        </p:blipFill>
        <p:spPr>
          <a:xfrm>
            <a:off x="923515" y="2980944"/>
            <a:ext cx="4106627" cy="218468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6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  <p:bldP spid="5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527195"/>
            <a:ext cx="2292626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區域闖關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sp>
        <p:nvSpPr>
          <p:cNvPr id="521" name="向右箭號 520"/>
          <p:cNvSpPr/>
          <p:nvPr/>
        </p:nvSpPr>
        <p:spPr>
          <a:xfrm>
            <a:off x="6123732" y="3618734"/>
            <a:ext cx="1347607" cy="1600627"/>
          </a:xfrm>
          <a:prstGeom prst="striped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" name="圖片 5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02" b="100000" l="56059" r="98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25" y="-591846"/>
            <a:ext cx="10004888" cy="7449846"/>
          </a:xfrm>
          <a:prstGeom prst="rect">
            <a:avLst/>
          </a:prstGeom>
        </p:spPr>
      </p:pic>
      <p:sp>
        <p:nvSpPr>
          <p:cNvPr id="523" name="Freeform 3694">
            <a:extLst>
              <a:ext uri="{FF2B5EF4-FFF2-40B4-BE49-F238E27FC236}">
                <a16:creationId xmlns:a16="http://schemas.microsoft.com/office/drawing/2014/main" id="{22F8FCEE-84C8-4A35-8813-B21E29B03235}"/>
              </a:ext>
            </a:extLst>
          </p:cNvPr>
          <p:cNvSpPr>
            <a:spLocks/>
          </p:cNvSpPr>
          <p:nvPr/>
        </p:nvSpPr>
        <p:spPr bwMode="auto">
          <a:xfrm>
            <a:off x="816490" y="2861726"/>
            <a:ext cx="4333909" cy="2865492"/>
          </a:xfrm>
          <a:custGeom>
            <a:avLst/>
            <a:gdLst>
              <a:gd name="T0" fmla="*/ 25 w 1136"/>
              <a:gd name="T1" fmla="*/ 0 h 915"/>
              <a:gd name="T2" fmla="*/ 1110 w 1136"/>
              <a:gd name="T3" fmla="*/ 0 h 915"/>
              <a:gd name="T4" fmla="*/ 1120 w 1136"/>
              <a:gd name="T5" fmla="*/ 1 h 915"/>
              <a:gd name="T6" fmla="*/ 1128 w 1136"/>
              <a:gd name="T7" fmla="*/ 6 h 915"/>
              <a:gd name="T8" fmla="*/ 1135 w 1136"/>
              <a:gd name="T9" fmla="*/ 14 h 915"/>
              <a:gd name="T10" fmla="*/ 1136 w 1136"/>
              <a:gd name="T11" fmla="*/ 23 h 915"/>
              <a:gd name="T12" fmla="*/ 1136 w 1136"/>
              <a:gd name="T13" fmla="*/ 771 h 915"/>
              <a:gd name="T14" fmla="*/ 1135 w 1136"/>
              <a:gd name="T15" fmla="*/ 783 h 915"/>
              <a:gd name="T16" fmla="*/ 1128 w 1136"/>
              <a:gd name="T17" fmla="*/ 791 h 915"/>
              <a:gd name="T18" fmla="*/ 1120 w 1136"/>
              <a:gd name="T19" fmla="*/ 797 h 915"/>
              <a:gd name="T20" fmla="*/ 1110 w 1136"/>
              <a:gd name="T21" fmla="*/ 798 h 915"/>
              <a:gd name="T22" fmla="*/ 716 w 1136"/>
              <a:gd name="T23" fmla="*/ 798 h 915"/>
              <a:gd name="T24" fmla="*/ 716 w 1136"/>
              <a:gd name="T25" fmla="*/ 802 h 915"/>
              <a:gd name="T26" fmla="*/ 716 w 1136"/>
              <a:gd name="T27" fmla="*/ 813 h 915"/>
              <a:gd name="T28" fmla="*/ 716 w 1136"/>
              <a:gd name="T29" fmla="*/ 826 h 915"/>
              <a:gd name="T30" fmla="*/ 717 w 1136"/>
              <a:gd name="T31" fmla="*/ 840 h 915"/>
              <a:gd name="T32" fmla="*/ 717 w 1136"/>
              <a:gd name="T33" fmla="*/ 853 h 915"/>
              <a:gd name="T34" fmla="*/ 717 w 1136"/>
              <a:gd name="T35" fmla="*/ 864 h 915"/>
              <a:gd name="T36" fmla="*/ 717 w 1136"/>
              <a:gd name="T37" fmla="*/ 868 h 915"/>
              <a:gd name="T38" fmla="*/ 775 w 1136"/>
              <a:gd name="T39" fmla="*/ 868 h 915"/>
              <a:gd name="T40" fmla="*/ 786 w 1136"/>
              <a:gd name="T41" fmla="*/ 871 h 915"/>
              <a:gd name="T42" fmla="*/ 796 w 1136"/>
              <a:gd name="T43" fmla="*/ 878 h 915"/>
              <a:gd name="T44" fmla="*/ 798 w 1136"/>
              <a:gd name="T45" fmla="*/ 891 h 915"/>
              <a:gd name="T46" fmla="*/ 796 w 1136"/>
              <a:gd name="T47" fmla="*/ 903 h 915"/>
              <a:gd name="T48" fmla="*/ 786 w 1136"/>
              <a:gd name="T49" fmla="*/ 911 h 915"/>
              <a:gd name="T50" fmla="*/ 775 w 1136"/>
              <a:gd name="T51" fmla="*/ 915 h 915"/>
              <a:gd name="T52" fmla="*/ 375 w 1136"/>
              <a:gd name="T53" fmla="*/ 915 h 915"/>
              <a:gd name="T54" fmla="*/ 363 w 1136"/>
              <a:gd name="T55" fmla="*/ 911 h 915"/>
              <a:gd name="T56" fmla="*/ 354 w 1136"/>
              <a:gd name="T57" fmla="*/ 903 h 915"/>
              <a:gd name="T58" fmla="*/ 350 w 1136"/>
              <a:gd name="T59" fmla="*/ 891 h 915"/>
              <a:gd name="T60" fmla="*/ 354 w 1136"/>
              <a:gd name="T61" fmla="*/ 878 h 915"/>
              <a:gd name="T62" fmla="*/ 363 w 1136"/>
              <a:gd name="T63" fmla="*/ 871 h 915"/>
              <a:gd name="T64" fmla="*/ 375 w 1136"/>
              <a:gd name="T65" fmla="*/ 868 h 915"/>
              <a:gd name="T66" fmla="*/ 431 w 1136"/>
              <a:gd name="T67" fmla="*/ 868 h 915"/>
              <a:gd name="T68" fmla="*/ 431 w 1136"/>
              <a:gd name="T69" fmla="*/ 864 h 915"/>
              <a:gd name="T70" fmla="*/ 431 w 1136"/>
              <a:gd name="T71" fmla="*/ 853 h 915"/>
              <a:gd name="T72" fmla="*/ 431 w 1136"/>
              <a:gd name="T73" fmla="*/ 840 h 915"/>
              <a:gd name="T74" fmla="*/ 431 w 1136"/>
              <a:gd name="T75" fmla="*/ 826 h 915"/>
              <a:gd name="T76" fmla="*/ 431 w 1136"/>
              <a:gd name="T77" fmla="*/ 813 h 915"/>
              <a:gd name="T78" fmla="*/ 431 w 1136"/>
              <a:gd name="T79" fmla="*/ 802 h 915"/>
              <a:gd name="T80" fmla="*/ 431 w 1136"/>
              <a:gd name="T81" fmla="*/ 798 h 915"/>
              <a:gd name="T82" fmla="*/ 25 w 1136"/>
              <a:gd name="T83" fmla="*/ 798 h 915"/>
              <a:gd name="T84" fmla="*/ 16 w 1136"/>
              <a:gd name="T85" fmla="*/ 797 h 915"/>
              <a:gd name="T86" fmla="*/ 7 w 1136"/>
              <a:gd name="T87" fmla="*/ 791 h 915"/>
              <a:gd name="T88" fmla="*/ 2 w 1136"/>
              <a:gd name="T89" fmla="*/ 783 h 915"/>
              <a:gd name="T90" fmla="*/ 0 w 1136"/>
              <a:gd name="T91" fmla="*/ 771 h 915"/>
              <a:gd name="T92" fmla="*/ 0 w 1136"/>
              <a:gd name="T93" fmla="*/ 23 h 915"/>
              <a:gd name="T94" fmla="*/ 2 w 1136"/>
              <a:gd name="T95" fmla="*/ 14 h 915"/>
              <a:gd name="T96" fmla="*/ 7 w 1136"/>
              <a:gd name="T97" fmla="*/ 6 h 915"/>
              <a:gd name="T98" fmla="*/ 16 w 1136"/>
              <a:gd name="T99" fmla="*/ 1 h 915"/>
              <a:gd name="T100" fmla="*/ 25 w 1136"/>
              <a:gd name="T101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36" h="915">
                <a:moveTo>
                  <a:pt x="25" y="0"/>
                </a:moveTo>
                <a:lnTo>
                  <a:pt x="1110" y="0"/>
                </a:lnTo>
                <a:lnTo>
                  <a:pt x="1120" y="1"/>
                </a:lnTo>
                <a:lnTo>
                  <a:pt x="1128" y="6"/>
                </a:lnTo>
                <a:lnTo>
                  <a:pt x="1135" y="14"/>
                </a:lnTo>
                <a:lnTo>
                  <a:pt x="1136" y="23"/>
                </a:lnTo>
                <a:lnTo>
                  <a:pt x="1136" y="771"/>
                </a:lnTo>
                <a:lnTo>
                  <a:pt x="1135" y="783"/>
                </a:lnTo>
                <a:lnTo>
                  <a:pt x="1128" y="791"/>
                </a:lnTo>
                <a:lnTo>
                  <a:pt x="1120" y="797"/>
                </a:lnTo>
                <a:lnTo>
                  <a:pt x="1110" y="798"/>
                </a:lnTo>
                <a:lnTo>
                  <a:pt x="716" y="798"/>
                </a:lnTo>
                <a:lnTo>
                  <a:pt x="716" y="802"/>
                </a:lnTo>
                <a:lnTo>
                  <a:pt x="716" y="813"/>
                </a:lnTo>
                <a:lnTo>
                  <a:pt x="716" y="826"/>
                </a:lnTo>
                <a:lnTo>
                  <a:pt x="717" y="840"/>
                </a:lnTo>
                <a:lnTo>
                  <a:pt x="717" y="853"/>
                </a:lnTo>
                <a:lnTo>
                  <a:pt x="717" y="864"/>
                </a:lnTo>
                <a:lnTo>
                  <a:pt x="717" y="868"/>
                </a:lnTo>
                <a:lnTo>
                  <a:pt x="775" y="868"/>
                </a:lnTo>
                <a:lnTo>
                  <a:pt x="786" y="871"/>
                </a:lnTo>
                <a:lnTo>
                  <a:pt x="796" y="878"/>
                </a:lnTo>
                <a:lnTo>
                  <a:pt x="798" y="891"/>
                </a:lnTo>
                <a:lnTo>
                  <a:pt x="796" y="903"/>
                </a:lnTo>
                <a:lnTo>
                  <a:pt x="786" y="911"/>
                </a:lnTo>
                <a:lnTo>
                  <a:pt x="775" y="915"/>
                </a:lnTo>
                <a:lnTo>
                  <a:pt x="375" y="915"/>
                </a:lnTo>
                <a:lnTo>
                  <a:pt x="363" y="911"/>
                </a:lnTo>
                <a:lnTo>
                  <a:pt x="354" y="903"/>
                </a:lnTo>
                <a:lnTo>
                  <a:pt x="350" y="891"/>
                </a:lnTo>
                <a:lnTo>
                  <a:pt x="354" y="878"/>
                </a:lnTo>
                <a:lnTo>
                  <a:pt x="363" y="871"/>
                </a:lnTo>
                <a:lnTo>
                  <a:pt x="375" y="868"/>
                </a:lnTo>
                <a:lnTo>
                  <a:pt x="431" y="868"/>
                </a:lnTo>
                <a:lnTo>
                  <a:pt x="431" y="864"/>
                </a:lnTo>
                <a:lnTo>
                  <a:pt x="431" y="853"/>
                </a:lnTo>
                <a:lnTo>
                  <a:pt x="431" y="840"/>
                </a:lnTo>
                <a:lnTo>
                  <a:pt x="431" y="826"/>
                </a:lnTo>
                <a:lnTo>
                  <a:pt x="431" y="813"/>
                </a:lnTo>
                <a:lnTo>
                  <a:pt x="431" y="802"/>
                </a:lnTo>
                <a:lnTo>
                  <a:pt x="431" y="798"/>
                </a:lnTo>
                <a:lnTo>
                  <a:pt x="25" y="798"/>
                </a:lnTo>
                <a:lnTo>
                  <a:pt x="16" y="797"/>
                </a:lnTo>
                <a:lnTo>
                  <a:pt x="7" y="791"/>
                </a:lnTo>
                <a:lnTo>
                  <a:pt x="2" y="783"/>
                </a:lnTo>
                <a:lnTo>
                  <a:pt x="0" y="771"/>
                </a:lnTo>
                <a:lnTo>
                  <a:pt x="0" y="23"/>
                </a:lnTo>
                <a:lnTo>
                  <a:pt x="2" y="14"/>
                </a:lnTo>
                <a:lnTo>
                  <a:pt x="7" y="6"/>
                </a:lnTo>
                <a:lnTo>
                  <a:pt x="16" y="1"/>
                </a:lnTo>
                <a:lnTo>
                  <a:pt x="2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solidFill>
              <a:schemeClr val="bg2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C1A495B-ADF0-41F2-9977-735AF0BD4D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" t="14380" r="4584" b="20319"/>
          <a:stretch/>
        </p:blipFill>
        <p:spPr>
          <a:xfrm>
            <a:off x="940386" y="2964286"/>
            <a:ext cx="4107102" cy="22268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658FC5-6E16-4344-9263-9E2333888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" b="6885"/>
          <a:stretch/>
        </p:blipFill>
        <p:spPr>
          <a:xfrm>
            <a:off x="8847778" y="2544916"/>
            <a:ext cx="1954678" cy="310000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35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  <p:bldP spid="5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527195"/>
            <a:ext cx="2292626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園區地圖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sp>
        <p:nvSpPr>
          <p:cNvPr id="521" name="向右箭號 520"/>
          <p:cNvSpPr/>
          <p:nvPr/>
        </p:nvSpPr>
        <p:spPr>
          <a:xfrm>
            <a:off x="6123732" y="3618734"/>
            <a:ext cx="1347607" cy="1600627"/>
          </a:xfrm>
          <a:prstGeom prst="striped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" name="圖片 5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02" b="100000" l="56059" r="98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25" y="-591846"/>
            <a:ext cx="10004888" cy="7449846"/>
          </a:xfrm>
          <a:prstGeom prst="rect">
            <a:avLst/>
          </a:prstGeom>
        </p:spPr>
      </p:pic>
      <p:sp>
        <p:nvSpPr>
          <p:cNvPr id="523" name="Freeform 3694">
            <a:extLst>
              <a:ext uri="{FF2B5EF4-FFF2-40B4-BE49-F238E27FC236}">
                <a16:creationId xmlns:a16="http://schemas.microsoft.com/office/drawing/2014/main" id="{22F8FCEE-84C8-4A35-8813-B21E29B03235}"/>
              </a:ext>
            </a:extLst>
          </p:cNvPr>
          <p:cNvSpPr>
            <a:spLocks/>
          </p:cNvSpPr>
          <p:nvPr/>
        </p:nvSpPr>
        <p:spPr bwMode="auto">
          <a:xfrm>
            <a:off x="816490" y="2861726"/>
            <a:ext cx="4333909" cy="2865492"/>
          </a:xfrm>
          <a:custGeom>
            <a:avLst/>
            <a:gdLst>
              <a:gd name="T0" fmla="*/ 25 w 1136"/>
              <a:gd name="T1" fmla="*/ 0 h 915"/>
              <a:gd name="T2" fmla="*/ 1110 w 1136"/>
              <a:gd name="T3" fmla="*/ 0 h 915"/>
              <a:gd name="T4" fmla="*/ 1120 w 1136"/>
              <a:gd name="T5" fmla="*/ 1 h 915"/>
              <a:gd name="T6" fmla="*/ 1128 w 1136"/>
              <a:gd name="T7" fmla="*/ 6 h 915"/>
              <a:gd name="T8" fmla="*/ 1135 w 1136"/>
              <a:gd name="T9" fmla="*/ 14 h 915"/>
              <a:gd name="T10" fmla="*/ 1136 w 1136"/>
              <a:gd name="T11" fmla="*/ 23 h 915"/>
              <a:gd name="T12" fmla="*/ 1136 w 1136"/>
              <a:gd name="T13" fmla="*/ 771 h 915"/>
              <a:gd name="T14" fmla="*/ 1135 w 1136"/>
              <a:gd name="T15" fmla="*/ 783 h 915"/>
              <a:gd name="T16" fmla="*/ 1128 w 1136"/>
              <a:gd name="T17" fmla="*/ 791 h 915"/>
              <a:gd name="T18" fmla="*/ 1120 w 1136"/>
              <a:gd name="T19" fmla="*/ 797 h 915"/>
              <a:gd name="T20" fmla="*/ 1110 w 1136"/>
              <a:gd name="T21" fmla="*/ 798 h 915"/>
              <a:gd name="T22" fmla="*/ 716 w 1136"/>
              <a:gd name="T23" fmla="*/ 798 h 915"/>
              <a:gd name="T24" fmla="*/ 716 w 1136"/>
              <a:gd name="T25" fmla="*/ 802 h 915"/>
              <a:gd name="T26" fmla="*/ 716 w 1136"/>
              <a:gd name="T27" fmla="*/ 813 h 915"/>
              <a:gd name="T28" fmla="*/ 716 w 1136"/>
              <a:gd name="T29" fmla="*/ 826 h 915"/>
              <a:gd name="T30" fmla="*/ 717 w 1136"/>
              <a:gd name="T31" fmla="*/ 840 h 915"/>
              <a:gd name="T32" fmla="*/ 717 w 1136"/>
              <a:gd name="T33" fmla="*/ 853 h 915"/>
              <a:gd name="T34" fmla="*/ 717 w 1136"/>
              <a:gd name="T35" fmla="*/ 864 h 915"/>
              <a:gd name="T36" fmla="*/ 717 w 1136"/>
              <a:gd name="T37" fmla="*/ 868 h 915"/>
              <a:gd name="T38" fmla="*/ 775 w 1136"/>
              <a:gd name="T39" fmla="*/ 868 h 915"/>
              <a:gd name="T40" fmla="*/ 786 w 1136"/>
              <a:gd name="T41" fmla="*/ 871 h 915"/>
              <a:gd name="T42" fmla="*/ 796 w 1136"/>
              <a:gd name="T43" fmla="*/ 878 h 915"/>
              <a:gd name="T44" fmla="*/ 798 w 1136"/>
              <a:gd name="T45" fmla="*/ 891 h 915"/>
              <a:gd name="T46" fmla="*/ 796 w 1136"/>
              <a:gd name="T47" fmla="*/ 903 h 915"/>
              <a:gd name="T48" fmla="*/ 786 w 1136"/>
              <a:gd name="T49" fmla="*/ 911 h 915"/>
              <a:gd name="T50" fmla="*/ 775 w 1136"/>
              <a:gd name="T51" fmla="*/ 915 h 915"/>
              <a:gd name="T52" fmla="*/ 375 w 1136"/>
              <a:gd name="T53" fmla="*/ 915 h 915"/>
              <a:gd name="T54" fmla="*/ 363 w 1136"/>
              <a:gd name="T55" fmla="*/ 911 h 915"/>
              <a:gd name="T56" fmla="*/ 354 w 1136"/>
              <a:gd name="T57" fmla="*/ 903 h 915"/>
              <a:gd name="T58" fmla="*/ 350 w 1136"/>
              <a:gd name="T59" fmla="*/ 891 h 915"/>
              <a:gd name="T60" fmla="*/ 354 w 1136"/>
              <a:gd name="T61" fmla="*/ 878 h 915"/>
              <a:gd name="T62" fmla="*/ 363 w 1136"/>
              <a:gd name="T63" fmla="*/ 871 h 915"/>
              <a:gd name="T64" fmla="*/ 375 w 1136"/>
              <a:gd name="T65" fmla="*/ 868 h 915"/>
              <a:gd name="T66" fmla="*/ 431 w 1136"/>
              <a:gd name="T67" fmla="*/ 868 h 915"/>
              <a:gd name="T68" fmla="*/ 431 w 1136"/>
              <a:gd name="T69" fmla="*/ 864 h 915"/>
              <a:gd name="T70" fmla="*/ 431 w 1136"/>
              <a:gd name="T71" fmla="*/ 853 h 915"/>
              <a:gd name="T72" fmla="*/ 431 w 1136"/>
              <a:gd name="T73" fmla="*/ 840 h 915"/>
              <a:gd name="T74" fmla="*/ 431 w 1136"/>
              <a:gd name="T75" fmla="*/ 826 h 915"/>
              <a:gd name="T76" fmla="*/ 431 w 1136"/>
              <a:gd name="T77" fmla="*/ 813 h 915"/>
              <a:gd name="T78" fmla="*/ 431 w 1136"/>
              <a:gd name="T79" fmla="*/ 802 h 915"/>
              <a:gd name="T80" fmla="*/ 431 w 1136"/>
              <a:gd name="T81" fmla="*/ 798 h 915"/>
              <a:gd name="T82" fmla="*/ 25 w 1136"/>
              <a:gd name="T83" fmla="*/ 798 h 915"/>
              <a:gd name="T84" fmla="*/ 16 w 1136"/>
              <a:gd name="T85" fmla="*/ 797 h 915"/>
              <a:gd name="T86" fmla="*/ 7 w 1136"/>
              <a:gd name="T87" fmla="*/ 791 h 915"/>
              <a:gd name="T88" fmla="*/ 2 w 1136"/>
              <a:gd name="T89" fmla="*/ 783 h 915"/>
              <a:gd name="T90" fmla="*/ 0 w 1136"/>
              <a:gd name="T91" fmla="*/ 771 h 915"/>
              <a:gd name="T92" fmla="*/ 0 w 1136"/>
              <a:gd name="T93" fmla="*/ 23 h 915"/>
              <a:gd name="T94" fmla="*/ 2 w 1136"/>
              <a:gd name="T95" fmla="*/ 14 h 915"/>
              <a:gd name="T96" fmla="*/ 7 w 1136"/>
              <a:gd name="T97" fmla="*/ 6 h 915"/>
              <a:gd name="T98" fmla="*/ 16 w 1136"/>
              <a:gd name="T99" fmla="*/ 1 h 915"/>
              <a:gd name="T100" fmla="*/ 25 w 1136"/>
              <a:gd name="T101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36" h="915">
                <a:moveTo>
                  <a:pt x="25" y="0"/>
                </a:moveTo>
                <a:lnTo>
                  <a:pt x="1110" y="0"/>
                </a:lnTo>
                <a:lnTo>
                  <a:pt x="1120" y="1"/>
                </a:lnTo>
                <a:lnTo>
                  <a:pt x="1128" y="6"/>
                </a:lnTo>
                <a:lnTo>
                  <a:pt x="1135" y="14"/>
                </a:lnTo>
                <a:lnTo>
                  <a:pt x="1136" y="23"/>
                </a:lnTo>
                <a:lnTo>
                  <a:pt x="1136" y="771"/>
                </a:lnTo>
                <a:lnTo>
                  <a:pt x="1135" y="783"/>
                </a:lnTo>
                <a:lnTo>
                  <a:pt x="1128" y="791"/>
                </a:lnTo>
                <a:lnTo>
                  <a:pt x="1120" y="797"/>
                </a:lnTo>
                <a:lnTo>
                  <a:pt x="1110" y="798"/>
                </a:lnTo>
                <a:lnTo>
                  <a:pt x="716" y="798"/>
                </a:lnTo>
                <a:lnTo>
                  <a:pt x="716" y="802"/>
                </a:lnTo>
                <a:lnTo>
                  <a:pt x="716" y="813"/>
                </a:lnTo>
                <a:lnTo>
                  <a:pt x="716" y="826"/>
                </a:lnTo>
                <a:lnTo>
                  <a:pt x="717" y="840"/>
                </a:lnTo>
                <a:lnTo>
                  <a:pt x="717" y="853"/>
                </a:lnTo>
                <a:lnTo>
                  <a:pt x="717" y="864"/>
                </a:lnTo>
                <a:lnTo>
                  <a:pt x="717" y="868"/>
                </a:lnTo>
                <a:lnTo>
                  <a:pt x="775" y="868"/>
                </a:lnTo>
                <a:lnTo>
                  <a:pt x="786" y="871"/>
                </a:lnTo>
                <a:lnTo>
                  <a:pt x="796" y="878"/>
                </a:lnTo>
                <a:lnTo>
                  <a:pt x="798" y="891"/>
                </a:lnTo>
                <a:lnTo>
                  <a:pt x="796" y="903"/>
                </a:lnTo>
                <a:lnTo>
                  <a:pt x="786" y="911"/>
                </a:lnTo>
                <a:lnTo>
                  <a:pt x="775" y="915"/>
                </a:lnTo>
                <a:lnTo>
                  <a:pt x="375" y="915"/>
                </a:lnTo>
                <a:lnTo>
                  <a:pt x="363" y="911"/>
                </a:lnTo>
                <a:lnTo>
                  <a:pt x="354" y="903"/>
                </a:lnTo>
                <a:lnTo>
                  <a:pt x="350" y="891"/>
                </a:lnTo>
                <a:lnTo>
                  <a:pt x="354" y="878"/>
                </a:lnTo>
                <a:lnTo>
                  <a:pt x="363" y="871"/>
                </a:lnTo>
                <a:lnTo>
                  <a:pt x="375" y="868"/>
                </a:lnTo>
                <a:lnTo>
                  <a:pt x="431" y="868"/>
                </a:lnTo>
                <a:lnTo>
                  <a:pt x="431" y="864"/>
                </a:lnTo>
                <a:lnTo>
                  <a:pt x="431" y="853"/>
                </a:lnTo>
                <a:lnTo>
                  <a:pt x="431" y="840"/>
                </a:lnTo>
                <a:lnTo>
                  <a:pt x="431" y="826"/>
                </a:lnTo>
                <a:lnTo>
                  <a:pt x="431" y="813"/>
                </a:lnTo>
                <a:lnTo>
                  <a:pt x="431" y="802"/>
                </a:lnTo>
                <a:lnTo>
                  <a:pt x="431" y="798"/>
                </a:lnTo>
                <a:lnTo>
                  <a:pt x="25" y="798"/>
                </a:lnTo>
                <a:lnTo>
                  <a:pt x="16" y="797"/>
                </a:lnTo>
                <a:lnTo>
                  <a:pt x="7" y="791"/>
                </a:lnTo>
                <a:lnTo>
                  <a:pt x="2" y="783"/>
                </a:lnTo>
                <a:lnTo>
                  <a:pt x="0" y="771"/>
                </a:lnTo>
                <a:lnTo>
                  <a:pt x="0" y="23"/>
                </a:lnTo>
                <a:lnTo>
                  <a:pt x="2" y="14"/>
                </a:lnTo>
                <a:lnTo>
                  <a:pt x="7" y="6"/>
                </a:lnTo>
                <a:lnTo>
                  <a:pt x="16" y="1"/>
                </a:lnTo>
                <a:lnTo>
                  <a:pt x="2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solidFill>
              <a:schemeClr val="bg2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A3BFFA-BBA7-42A4-80E1-EFDBEC8C48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58" y="2991763"/>
            <a:ext cx="4068855" cy="22275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01C4A3F-5297-43A2-8778-A20F24D610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b="6665"/>
          <a:stretch/>
        </p:blipFill>
        <p:spPr>
          <a:xfrm>
            <a:off x="8885986" y="2554993"/>
            <a:ext cx="1867358" cy="317222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7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  <p:bldP spid="523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344</TotalTime>
  <Words>286</Words>
  <Application>Microsoft Office PowerPoint</Application>
  <PresentationFormat>寬螢幕</PresentationFormat>
  <Paragraphs>200</Paragraphs>
  <Slides>20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4" baseType="lpstr">
      <vt:lpstr>等线</vt:lpstr>
      <vt:lpstr>DFKai-SB</vt:lpstr>
      <vt:lpstr>微软雅黑</vt:lpstr>
      <vt:lpstr>Narkisim</vt:lpstr>
      <vt:lpstr>PMingLiU</vt:lpstr>
      <vt:lpstr>PMingLiU</vt:lpstr>
      <vt:lpstr>华康雅宋体W9(P)</vt:lpstr>
      <vt:lpstr>印品黑体</vt:lpstr>
      <vt:lpstr>Arial</vt:lpstr>
      <vt:lpstr>Calibri</vt:lpstr>
      <vt:lpstr>Calibri Light</vt:lpstr>
      <vt:lpstr>Times New Roman</vt:lpstr>
      <vt:lpstr>Wingdings 3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QR CODE</vt:lpstr>
      <vt:lpstr>區域闖關</vt:lpstr>
      <vt:lpstr>園區地圖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專案組織 與分工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一、前言</dc:title>
  <dc:creator>陳zoe</dc:creator>
  <cp:lastModifiedBy>YU TZU</cp:lastModifiedBy>
  <cp:revision>88</cp:revision>
  <dcterms:created xsi:type="dcterms:W3CDTF">2019-05-23T15:48:37Z</dcterms:created>
  <dcterms:modified xsi:type="dcterms:W3CDTF">2019-11-25T15:26:16Z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1028-1.1.0.1454</vt:lpwstr>
  </property>
</Properties>
</file>